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1"/>
  </p:notesMasterIdLst>
  <p:sldIdLst>
    <p:sldId id="283" r:id="rId2"/>
    <p:sldId id="269" r:id="rId3"/>
    <p:sldId id="278" r:id="rId4"/>
    <p:sldId id="284" r:id="rId5"/>
    <p:sldId id="285" r:id="rId6"/>
    <p:sldId id="286" r:id="rId7"/>
    <p:sldId id="287" r:id="rId8"/>
    <p:sldId id="288" r:id="rId9"/>
    <p:sldId id="292" r:id="rId10"/>
    <p:sldId id="293" r:id="rId11"/>
    <p:sldId id="289" r:id="rId12"/>
    <p:sldId id="290" r:id="rId13"/>
    <p:sldId id="291" r:id="rId14"/>
    <p:sldId id="294" r:id="rId15"/>
    <p:sldId id="295" r:id="rId16"/>
    <p:sldId id="296" r:id="rId17"/>
    <p:sldId id="297" r:id="rId18"/>
    <p:sldId id="298" r:id="rId19"/>
    <p:sldId id="299" r:id="rId20"/>
    <p:sldId id="301" r:id="rId21"/>
    <p:sldId id="300" r:id="rId22"/>
    <p:sldId id="302" r:id="rId23"/>
    <p:sldId id="303" r:id="rId24"/>
    <p:sldId id="304" r:id="rId25"/>
    <p:sldId id="305" r:id="rId26"/>
    <p:sldId id="306" r:id="rId27"/>
    <p:sldId id="307" r:id="rId28"/>
    <p:sldId id="308" r:id="rId29"/>
    <p:sldId id="282" r:id="rId30"/>
  </p:sldIdLst>
  <p:sldSz cx="9144000" cy="5143500" type="screen16x9"/>
  <p:notesSz cx="6858000" cy="9144000"/>
  <p:embeddedFontLst>
    <p:embeddedFont>
      <p:font typeface="Open Sans Medium" panose="020B060007020508020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oboto Slab Light" pitchFamily="2" charset="0"/>
      <p:regular r:id="rId40"/>
      <p:bold r:id="rId41"/>
    </p:embeddedFont>
    <p:embeddedFont>
      <p:font typeface="游ゴシック" panose="020B0400000000000000" pitchFamily="50" charset="-128"/>
      <p:regular r:id="rId42"/>
      <p:bold r:id="rId43"/>
    </p:embeddedFont>
    <p:embeddedFont>
      <p:font typeface="游ゴシック Light" panose="020B0300000000000000" pitchFamily="50" charset="-128"/>
      <p:regular r:id="rId44"/>
    </p:embeddedFont>
    <p:embeddedFont>
      <p:font typeface="游ゴシック Medium" panose="020B0500000000000000" pitchFamily="50" charset="-128"/>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5FE"/>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0B04E-4907-4563-9966-AFD91449D186}" v="35" dt="2023-05-16T04:53:33.51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727" autoAdjust="0"/>
  </p:normalViewPr>
  <p:slideViewPr>
    <p:cSldViewPr snapToGrid="0">
      <p:cViewPr varScale="1">
        <p:scale>
          <a:sx n="158" d="100"/>
          <a:sy n="158" d="100"/>
        </p:scale>
        <p:origin x="162" y="216"/>
      </p:cViewPr>
      <p:guideLst>
        <p:guide orient="horz" pos="162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bota, Norio (SGC)" userId="b2c5a593-2010-47e7-8d2e-c47f718a432d" providerId="ADAL" clId="{4020B04E-4907-4563-9966-AFD91449D186}"/>
    <pc:docChg chg="undo custSel addSld modSld">
      <pc:chgData name="Kobota, Norio (SGC)" userId="b2c5a593-2010-47e7-8d2e-c47f718a432d" providerId="ADAL" clId="{4020B04E-4907-4563-9966-AFD91449D186}" dt="2023-05-16T06:59:46.886" v="1651" actId="20577"/>
      <pc:docMkLst>
        <pc:docMk/>
      </pc:docMkLst>
      <pc:sldChg chg="modSp mod">
        <pc:chgData name="Kobota, Norio (SGC)" userId="b2c5a593-2010-47e7-8d2e-c47f718a432d" providerId="ADAL" clId="{4020B04E-4907-4563-9966-AFD91449D186}" dt="2023-05-16T06:59:46.886" v="1651" actId="20577"/>
        <pc:sldMkLst>
          <pc:docMk/>
          <pc:sldMk cId="3246503138" sldId="283"/>
        </pc:sldMkLst>
        <pc:spChg chg="mod">
          <ac:chgData name="Kobota, Norio (SGC)" userId="b2c5a593-2010-47e7-8d2e-c47f718a432d" providerId="ADAL" clId="{4020B04E-4907-4563-9966-AFD91449D186}" dt="2023-05-16T06:59:46.886" v="1651" actId="20577"/>
          <ac:spMkLst>
            <pc:docMk/>
            <pc:sldMk cId="3246503138" sldId="283"/>
            <ac:spMk id="10" creationId="{AD160905-EDAE-4381-8FB7-D697F19A27BA}"/>
          </ac:spMkLst>
        </pc:spChg>
      </pc:sldChg>
      <pc:sldChg chg="addSp delSp modSp new mod">
        <pc:chgData name="Kobota, Norio (SGC)" userId="b2c5a593-2010-47e7-8d2e-c47f718a432d" providerId="ADAL" clId="{4020B04E-4907-4563-9966-AFD91449D186}" dt="2023-05-16T02:10:47.651" v="36" actId="1076"/>
        <pc:sldMkLst>
          <pc:docMk/>
          <pc:sldMk cId="3515985648" sldId="285"/>
        </pc:sldMkLst>
        <pc:spChg chg="del mod">
          <ac:chgData name="Kobota, Norio (SGC)" userId="b2c5a593-2010-47e7-8d2e-c47f718a432d" providerId="ADAL" clId="{4020B04E-4907-4563-9966-AFD91449D186}" dt="2023-05-16T02:10:21.083" v="30" actId="478"/>
          <ac:spMkLst>
            <pc:docMk/>
            <pc:sldMk cId="3515985648" sldId="285"/>
            <ac:spMk id="2" creationId="{A650A3FF-7D90-FF94-ECD4-E307D67C5BBA}"/>
          </ac:spMkLst>
        </pc:spChg>
        <pc:spChg chg="del mod">
          <ac:chgData name="Kobota, Norio (SGC)" userId="b2c5a593-2010-47e7-8d2e-c47f718a432d" providerId="ADAL" clId="{4020B04E-4907-4563-9966-AFD91449D186}" dt="2023-05-16T02:04:32.863" v="22" actId="478"/>
          <ac:spMkLst>
            <pc:docMk/>
            <pc:sldMk cId="3515985648" sldId="285"/>
            <ac:spMk id="3" creationId="{CF96FA2A-52CD-6AB2-5E70-DA2C3573D0FE}"/>
          </ac:spMkLst>
        </pc:spChg>
        <pc:picChg chg="add mod ord">
          <ac:chgData name="Kobota, Norio (SGC)" userId="b2c5a593-2010-47e7-8d2e-c47f718a432d" providerId="ADAL" clId="{4020B04E-4907-4563-9966-AFD91449D186}" dt="2023-05-16T02:10:32.882" v="33" actId="166"/>
          <ac:picMkLst>
            <pc:docMk/>
            <pc:sldMk cId="3515985648" sldId="285"/>
            <ac:picMk id="5" creationId="{BA05D028-0EB5-88D4-5628-3949FED0FE77}"/>
          </ac:picMkLst>
        </pc:picChg>
        <pc:picChg chg="add del mod">
          <ac:chgData name="Kobota, Norio (SGC)" userId="b2c5a593-2010-47e7-8d2e-c47f718a432d" providerId="ADAL" clId="{4020B04E-4907-4563-9966-AFD91449D186}" dt="2023-05-16T02:04:03.558" v="14" actId="478"/>
          <ac:picMkLst>
            <pc:docMk/>
            <pc:sldMk cId="3515985648" sldId="285"/>
            <ac:picMk id="7" creationId="{300EA866-131D-4FE9-CB8D-089A9F2FBE84}"/>
          </ac:picMkLst>
        </pc:picChg>
        <pc:picChg chg="add del mod">
          <ac:chgData name="Kobota, Norio (SGC)" userId="b2c5a593-2010-47e7-8d2e-c47f718a432d" providerId="ADAL" clId="{4020B04E-4907-4563-9966-AFD91449D186}" dt="2023-05-16T02:04:27.293" v="20" actId="21"/>
          <ac:picMkLst>
            <pc:docMk/>
            <pc:sldMk cId="3515985648" sldId="285"/>
            <ac:picMk id="9" creationId="{EBAB5BCA-2419-B92C-2485-83B8D5C7803D}"/>
          </ac:picMkLst>
        </pc:picChg>
        <pc:picChg chg="add mod">
          <ac:chgData name="Kobota, Norio (SGC)" userId="b2c5a593-2010-47e7-8d2e-c47f718a432d" providerId="ADAL" clId="{4020B04E-4907-4563-9966-AFD91449D186}" dt="2023-05-16T02:10:47.651" v="36" actId="1076"/>
          <ac:picMkLst>
            <pc:docMk/>
            <pc:sldMk cId="3515985648" sldId="285"/>
            <ac:picMk id="10" creationId="{1C04167E-971D-153C-A032-0B6B2C81A9D9}"/>
          </ac:picMkLst>
        </pc:picChg>
      </pc:sldChg>
      <pc:sldChg chg="addSp modSp new mod">
        <pc:chgData name="Kobota, Norio (SGC)" userId="b2c5a593-2010-47e7-8d2e-c47f718a432d" providerId="ADAL" clId="{4020B04E-4907-4563-9966-AFD91449D186}" dt="2023-05-16T02:05:17.145" v="28" actId="962"/>
        <pc:sldMkLst>
          <pc:docMk/>
          <pc:sldMk cId="1344360809" sldId="286"/>
        </pc:sldMkLst>
        <pc:spChg chg="mod">
          <ac:chgData name="Kobota, Norio (SGC)" userId="b2c5a593-2010-47e7-8d2e-c47f718a432d" providerId="ADAL" clId="{4020B04E-4907-4563-9966-AFD91449D186}" dt="2023-05-16T02:05:16.094" v="26" actId="27636"/>
          <ac:spMkLst>
            <pc:docMk/>
            <pc:sldMk cId="1344360809" sldId="286"/>
            <ac:spMk id="2" creationId="{0AD2B931-89EA-90A7-C7C4-344A04A359D7}"/>
          </ac:spMkLst>
        </pc:spChg>
        <pc:picChg chg="add mod">
          <ac:chgData name="Kobota, Norio (SGC)" userId="b2c5a593-2010-47e7-8d2e-c47f718a432d" providerId="ADAL" clId="{4020B04E-4907-4563-9966-AFD91449D186}" dt="2023-05-16T02:05:17.145" v="28" actId="962"/>
          <ac:picMkLst>
            <pc:docMk/>
            <pc:sldMk cId="1344360809" sldId="286"/>
            <ac:picMk id="5" creationId="{72D22091-8C1C-52DD-2E48-B2DDA4979098}"/>
          </ac:picMkLst>
        </pc:picChg>
      </pc:sldChg>
      <pc:sldChg chg="addSp modSp new mod">
        <pc:chgData name="Kobota, Norio (SGC)" userId="b2c5a593-2010-47e7-8d2e-c47f718a432d" providerId="ADAL" clId="{4020B04E-4907-4563-9966-AFD91449D186}" dt="2023-05-16T02:11:41.415" v="40" actId="962"/>
        <pc:sldMkLst>
          <pc:docMk/>
          <pc:sldMk cId="4056475703" sldId="287"/>
        </pc:sldMkLst>
        <pc:spChg chg="mod">
          <ac:chgData name="Kobota, Norio (SGC)" userId="b2c5a593-2010-47e7-8d2e-c47f718a432d" providerId="ADAL" clId="{4020B04E-4907-4563-9966-AFD91449D186}" dt="2023-05-16T02:11:39.645" v="38" actId="27636"/>
          <ac:spMkLst>
            <pc:docMk/>
            <pc:sldMk cId="4056475703" sldId="287"/>
            <ac:spMk id="2" creationId="{92CBC256-0DD7-E622-57A5-FC1D6A79BECD}"/>
          </ac:spMkLst>
        </pc:spChg>
        <pc:picChg chg="add mod">
          <ac:chgData name="Kobota, Norio (SGC)" userId="b2c5a593-2010-47e7-8d2e-c47f718a432d" providerId="ADAL" clId="{4020B04E-4907-4563-9966-AFD91449D186}" dt="2023-05-16T02:11:41.415" v="40" actId="962"/>
          <ac:picMkLst>
            <pc:docMk/>
            <pc:sldMk cId="4056475703" sldId="287"/>
            <ac:picMk id="5" creationId="{6E71F1A3-7E0F-7CC2-F187-7F1F57DD810B}"/>
          </ac:picMkLst>
        </pc:picChg>
      </pc:sldChg>
      <pc:sldChg chg="addSp modSp new mod">
        <pc:chgData name="Kobota, Norio (SGC)" userId="b2c5a593-2010-47e7-8d2e-c47f718a432d" providerId="ADAL" clId="{4020B04E-4907-4563-9966-AFD91449D186}" dt="2023-05-16T03:52:19.554" v="417" actId="1076"/>
        <pc:sldMkLst>
          <pc:docMk/>
          <pc:sldMk cId="2899223834" sldId="288"/>
        </pc:sldMkLst>
        <pc:spChg chg="mod">
          <ac:chgData name="Kobota, Norio (SGC)" userId="b2c5a593-2010-47e7-8d2e-c47f718a432d" providerId="ADAL" clId="{4020B04E-4907-4563-9966-AFD91449D186}" dt="2023-05-16T02:12:28.980" v="43" actId="27636"/>
          <ac:spMkLst>
            <pc:docMk/>
            <pc:sldMk cId="2899223834" sldId="288"/>
            <ac:spMk id="2" creationId="{CD9E8B9F-733C-C723-D50D-1083168BB356}"/>
          </ac:spMkLst>
        </pc:spChg>
        <pc:spChg chg="add mod">
          <ac:chgData name="Kobota, Norio (SGC)" userId="b2c5a593-2010-47e7-8d2e-c47f718a432d" providerId="ADAL" clId="{4020B04E-4907-4563-9966-AFD91449D186}" dt="2023-05-16T03:52:19.554" v="417" actId="1076"/>
          <ac:spMkLst>
            <pc:docMk/>
            <pc:sldMk cId="2899223834" sldId="288"/>
            <ac:spMk id="8" creationId="{0AB957B5-AF85-C969-BCB0-744A17B66FF7}"/>
          </ac:spMkLst>
        </pc:spChg>
        <pc:picChg chg="add mod">
          <ac:chgData name="Kobota, Norio (SGC)" userId="b2c5a593-2010-47e7-8d2e-c47f718a432d" providerId="ADAL" clId="{4020B04E-4907-4563-9966-AFD91449D186}" dt="2023-05-16T02:12:29.950" v="45" actId="962"/>
          <ac:picMkLst>
            <pc:docMk/>
            <pc:sldMk cId="2899223834" sldId="288"/>
            <ac:picMk id="5" creationId="{ED7257DF-F128-C218-677A-3D79E03DE25D}"/>
          </ac:picMkLst>
        </pc:picChg>
        <pc:cxnChg chg="add mod">
          <ac:chgData name="Kobota, Norio (SGC)" userId="b2c5a593-2010-47e7-8d2e-c47f718a432d" providerId="ADAL" clId="{4020B04E-4907-4563-9966-AFD91449D186}" dt="2023-05-16T02:12:55.593" v="54" actId="692"/>
          <ac:cxnSpMkLst>
            <pc:docMk/>
            <pc:sldMk cId="2899223834" sldId="288"/>
            <ac:cxnSpMk id="7" creationId="{E4FA212C-6679-569D-3C3B-6E5B903B4396}"/>
          </ac:cxnSpMkLst>
        </pc:cxnChg>
      </pc:sldChg>
      <pc:sldChg chg="addSp modSp new mod">
        <pc:chgData name="Kobota, Norio (SGC)" userId="b2c5a593-2010-47e7-8d2e-c47f718a432d" providerId="ADAL" clId="{4020B04E-4907-4563-9966-AFD91449D186}" dt="2023-05-16T02:19:29.504" v="59" actId="962"/>
        <pc:sldMkLst>
          <pc:docMk/>
          <pc:sldMk cId="659327795" sldId="289"/>
        </pc:sldMkLst>
        <pc:spChg chg="mod">
          <ac:chgData name="Kobota, Norio (SGC)" userId="b2c5a593-2010-47e7-8d2e-c47f718a432d" providerId="ADAL" clId="{4020B04E-4907-4563-9966-AFD91449D186}" dt="2023-05-16T02:19:28.185" v="57" actId="27636"/>
          <ac:spMkLst>
            <pc:docMk/>
            <pc:sldMk cId="659327795" sldId="289"/>
            <ac:spMk id="2" creationId="{8C52679C-A51F-BEE6-9D1B-7D61D863AED2}"/>
          </ac:spMkLst>
        </pc:spChg>
        <pc:picChg chg="add mod">
          <ac:chgData name="Kobota, Norio (SGC)" userId="b2c5a593-2010-47e7-8d2e-c47f718a432d" providerId="ADAL" clId="{4020B04E-4907-4563-9966-AFD91449D186}" dt="2023-05-16T02:19:29.504" v="59" actId="962"/>
          <ac:picMkLst>
            <pc:docMk/>
            <pc:sldMk cId="659327795" sldId="289"/>
            <ac:picMk id="5" creationId="{26168D5A-4C8E-7E36-EE1A-994BA100D2DF}"/>
          </ac:picMkLst>
        </pc:picChg>
      </pc:sldChg>
      <pc:sldChg chg="addSp modSp new mod">
        <pc:chgData name="Kobota, Norio (SGC)" userId="b2c5a593-2010-47e7-8d2e-c47f718a432d" providerId="ADAL" clId="{4020B04E-4907-4563-9966-AFD91449D186}" dt="2023-05-16T02:21:11.264" v="64" actId="962"/>
        <pc:sldMkLst>
          <pc:docMk/>
          <pc:sldMk cId="2165980155" sldId="290"/>
        </pc:sldMkLst>
        <pc:spChg chg="mod">
          <ac:chgData name="Kobota, Norio (SGC)" userId="b2c5a593-2010-47e7-8d2e-c47f718a432d" providerId="ADAL" clId="{4020B04E-4907-4563-9966-AFD91449D186}" dt="2023-05-16T02:21:08.545" v="62" actId="27636"/>
          <ac:spMkLst>
            <pc:docMk/>
            <pc:sldMk cId="2165980155" sldId="290"/>
            <ac:spMk id="2" creationId="{4CFFA7C8-6768-3582-82B6-3995C600BB13}"/>
          </ac:spMkLst>
        </pc:spChg>
        <pc:picChg chg="add mod">
          <ac:chgData name="Kobota, Norio (SGC)" userId="b2c5a593-2010-47e7-8d2e-c47f718a432d" providerId="ADAL" clId="{4020B04E-4907-4563-9966-AFD91449D186}" dt="2023-05-16T02:21:11.264" v="64" actId="962"/>
          <ac:picMkLst>
            <pc:docMk/>
            <pc:sldMk cId="2165980155" sldId="290"/>
            <ac:picMk id="5" creationId="{0283788B-F384-37F5-24ED-37D954780A43}"/>
          </ac:picMkLst>
        </pc:picChg>
      </pc:sldChg>
      <pc:sldChg chg="addSp modSp new mod">
        <pc:chgData name="Kobota, Norio (SGC)" userId="b2c5a593-2010-47e7-8d2e-c47f718a432d" providerId="ADAL" clId="{4020B04E-4907-4563-9966-AFD91449D186}" dt="2023-05-16T02:28:00.560" v="69" actId="962"/>
        <pc:sldMkLst>
          <pc:docMk/>
          <pc:sldMk cId="962384341" sldId="291"/>
        </pc:sldMkLst>
        <pc:spChg chg="mod">
          <ac:chgData name="Kobota, Norio (SGC)" userId="b2c5a593-2010-47e7-8d2e-c47f718a432d" providerId="ADAL" clId="{4020B04E-4907-4563-9966-AFD91449D186}" dt="2023-05-16T02:27:57.948" v="67" actId="27636"/>
          <ac:spMkLst>
            <pc:docMk/>
            <pc:sldMk cId="962384341" sldId="291"/>
            <ac:spMk id="2" creationId="{D808FC7F-EA16-DAF3-AE7B-DAE62743BBD5}"/>
          </ac:spMkLst>
        </pc:spChg>
        <pc:picChg chg="add mod">
          <ac:chgData name="Kobota, Norio (SGC)" userId="b2c5a593-2010-47e7-8d2e-c47f718a432d" providerId="ADAL" clId="{4020B04E-4907-4563-9966-AFD91449D186}" dt="2023-05-16T02:28:00.560" v="69" actId="962"/>
          <ac:picMkLst>
            <pc:docMk/>
            <pc:sldMk cId="962384341" sldId="291"/>
            <ac:picMk id="5" creationId="{D3055569-5DF2-AE1C-ADB0-CB0C40A79B75}"/>
          </ac:picMkLst>
        </pc:picChg>
      </pc:sldChg>
      <pc:sldChg chg="addSp modSp new mod">
        <pc:chgData name="Kobota, Norio (SGC)" userId="b2c5a593-2010-47e7-8d2e-c47f718a432d" providerId="ADAL" clId="{4020B04E-4907-4563-9966-AFD91449D186}" dt="2023-05-16T03:47:17.485" v="74" actId="962"/>
        <pc:sldMkLst>
          <pc:docMk/>
          <pc:sldMk cId="3790487371" sldId="292"/>
        </pc:sldMkLst>
        <pc:spChg chg="mod">
          <ac:chgData name="Kobota, Norio (SGC)" userId="b2c5a593-2010-47e7-8d2e-c47f718a432d" providerId="ADAL" clId="{4020B04E-4907-4563-9966-AFD91449D186}" dt="2023-05-16T03:47:15.637" v="72" actId="27636"/>
          <ac:spMkLst>
            <pc:docMk/>
            <pc:sldMk cId="3790487371" sldId="292"/>
            <ac:spMk id="2" creationId="{2B7EE9A7-0C65-43F7-FD67-C56370382458}"/>
          </ac:spMkLst>
        </pc:spChg>
        <pc:picChg chg="add mod">
          <ac:chgData name="Kobota, Norio (SGC)" userId="b2c5a593-2010-47e7-8d2e-c47f718a432d" providerId="ADAL" clId="{4020B04E-4907-4563-9966-AFD91449D186}" dt="2023-05-16T03:47:17.485" v="74" actId="962"/>
          <ac:picMkLst>
            <pc:docMk/>
            <pc:sldMk cId="3790487371" sldId="292"/>
            <ac:picMk id="5" creationId="{EFE552D3-E33C-5600-BF4B-A0349114C40F}"/>
          </ac:picMkLst>
        </pc:picChg>
      </pc:sldChg>
      <pc:sldChg chg="addSp modSp new mod">
        <pc:chgData name="Kobota, Norio (SGC)" userId="b2c5a593-2010-47e7-8d2e-c47f718a432d" providerId="ADAL" clId="{4020B04E-4907-4563-9966-AFD91449D186}" dt="2023-05-16T03:49:24.313" v="214" actId="1076"/>
        <pc:sldMkLst>
          <pc:docMk/>
          <pc:sldMk cId="3951627188" sldId="293"/>
        </pc:sldMkLst>
        <pc:spChg chg="mod">
          <ac:chgData name="Kobota, Norio (SGC)" userId="b2c5a593-2010-47e7-8d2e-c47f718a432d" providerId="ADAL" clId="{4020B04E-4907-4563-9966-AFD91449D186}" dt="2023-05-16T03:47:29.876" v="77" actId="27636"/>
          <ac:spMkLst>
            <pc:docMk/>
            <pc:sldMk cId="3951627188" sldId="293"/>
            <ac:spMk id="2" creationId="{9EDA5DD4-250D-043A-3C14-703C39CCFE98}"/>
          </ac:spMkLst>
        </pc:spChg>
        <pc:spChg chg="add mod">
          <ac:chgData name="Kobota, Norio (SGC)" userId="b2c5a593-2010-47e7-8d2e-c47f718a432d" providerId="ADAL" clId="{4020B04E-4907-4563-9966-AFD91449D186}" dt="2023-05-16T03:49:24.313" v="214" actId="1076"/>
          <ac:spMkLst>
            <pc:docMk/>
            <pc:sldMk cId="3951627188" sldId="293"/>
            <ac:spMk id="6" creationId="{7E786AF3-CA63-6910-0924-993BCDB9C185}"/>
          </ac:spMkLst>
        </pc:spChg>
        <pc:picChg chg="add mod">
          <ac:chgData name="Kobota, Norio (SGC)" userId="b2c5a593-2010-47e7-8d2e-c47f718a432d" providerId="ADAL" clId="{4020B04E-4907-4563-9966-AFD91449D186}" dt="2023-05-16T03:47:30.640" v="79" actId="962"/>
          <ac:picMkLst>
            <pc:docMk/>
            <pc:sldMk cId="3951627188" sldId="293"/>
            <ac:picMk id="5" creationId="{19691249-2F73-0A00-E9CF-4972AE835C40}"/>
          </ac:picMkLst>
        </pc:picChg>
      </pc:sldChg>
      <pc:sldChg chg="addSp modSp new mod">
        <pc:chgData name="Kobota, Norio (SGC)" userId="b2c5a593-2010-47e7-8d2e-c47f718a432d" providerId="ADAL" clId="{4020B04E-4907-4563-9966-AFD91449D186}" dt="2023-05-16T03:55:34.882" v="435" actId="14100"/>
        <pc:sldMkLst>
          <pc:docMk/>
          <pc:sldMk cId="3210266291" sldId="294"/>
        </pc:sldMkLst>
        <pc:spChg chg="mod">
          <ac:chgData name="Kobota, Norio (SGC)" userId="b2c5a593-2010-47e7-8d2e-c47f718a432d" providerId="ADAL" clId="{4020B04E-4907-4563-9966-AFD91449D186}" dt="2023-05-16T03:54:28.154" v="420" actId="27636"/>
          <ac:spMkLst>
            <pc:docMk/>
            <pc:sldMk cId="3210266291" sldId="294"/>
            <ac:spMk id="2" creationId="{3FF8A2FA-941C-3022-C3E0-15C16548AB86}"/>
          </ac:spMkLst>
        </pc:spChg>
        <pc:spChg chg="add mod">
          <ac:chgData name="Kobota, Norio (SGC)" userId="b2c5a593-2010-47e7-8d2e-c47f718a432d" providerId="ADAL" clId="{4020B04E-4907-4563-9966-AFD91449D186}" dt="2023-05-16T03:55:34.882" v="435" actId="14100"/>
          <ac:spMkLst>
            <pc:docMk/>
            <pc:sldMk cId="3210266291" sldId="294"/>
            <ac:spMk id="6" creationId="{363C3969-513D-C3C8-4E50-5690D69D277E}"/>
          </ac:spMkLst>
        </pc:spChg>
        <pc:picChg chg="add mod">
          <ac:chgData name="Kobota, Norio (SGC)" userId="b2c5a593-2010-47e7-8d2e-c47f718a432d" providerId="ADAL" clId="{4020B04E-4907-4563-9966-AFD91449D186}" dt="2023-05-16T03:55:07.973" v="433" actId="1076"/>
          <ac:picMkLst>
            <pc:docMk/>
            <pc:sldMk cId="3210266291" sldId="294"/>
            <ac:picMk id="5" creationId="{3FCF9098-BA01-39E3-8205-4A5A6F77BFE1}"/>
          </ac:picMkLst>
        </pc:picChg>
      </pc:sldChg>
      <pc:sldChg chg="addSp modSp new mod">
        <pc:chgData name="Kobota, Norio (SGC)" userId="b2c5a593-2010-47e7-8d2e-c47f718a432d" providerId="ADAL" clId="{4020B04E-4907-4563-9966-AFD91449D186}" dt="2023-05-16T03:56:25.226" v="440" actId="962"/>
        <pc:sldMkLst>
          <pc:docMk/>
          <pc:sldMk cId="1242116502" sldId="295"/>
        </pc:sldMkLst>
        <pc:spChg chg="mod">
          <ac:chgData name="Kobota, Norio (SGC)" userId="b2c5a593-2010-47e7-8d2e-c47f718a432d" providerId="ADAL" clId="{4020B04E-4907-4563-9966-AFD91449D186}" dt="2023-05-16T03:56:24.528" v="438" actId="27636"/>
          <ac:spMkLst>
            <pc:docMk/>
            <pc:sldMk cId="1242116502" sldId="295"/>
            <ac:spMk id="2" creationId="{3DF3C375-DC6A-EA29-3EDB-89F23E336F35}"/>
          </ac:spMkLst>
        </pc:spChg>
        <pc:picChg chg="add mod">
          <ac:chgData name="Kobota, Norio (SGC)" userId="b2c5a593-2010-47e7-8d2e-c47f718a432d" providerId="ADAL" clId="{4020B04E-4907-4563-9966-AFD91449D186}" dt="2023-05-16T03:56:25.226" v="440" actId="962"/>
          <ac:picMkLst>
            <pc:docMk/>
            <pc:sldMk cId="1242116502" sldId="295"/>
            <ac:picMk id="5" creationId="{5C99A777-C217-55F0-4498-B516215A3F7C}"/>
          </ac:picMkLst>
        </pc:picChg>
      </pc:sldChg>
      <pc:sldChg chg="addSp modSp new mod">
        <pc:chgData name="Kobota, Norio (SGC)" userId="b2c5a593-2010-47e7-8d2e-c47f718a432d" providerId="ADAL" clId="{4020B04E-4907-4563-9966-AFD91449D186}" dt="2023-05-16T03:56:54.088" v="445" actId="962"/>
        <pc:sldMkLst>
          <pc:docMk/>
          <pc:sldMk cId="790589676" sldId="296"/>
        </pc:sldMkLst>
        <pc:spChg chg="mod">
          <ac:chgData name="Kobota, Norio (SGC)" userId="b2c5a593-2010-47e7-8d2e-c47f718a432d" providerId="ADAL" clId="{4020B04E-4907-4563-9966-AFD91449D186}" dt="2023-05-16T03:56:53.399" v="443" actId="27636"/>
          <ac:spMkLst>
            <pc:docMk/>
            <pc:sldMk cId="790589676" sldId="296"/>
            <ac:spMk id="2" creationId="{9AA422DA-E72D-58DE-3ED2-15A8159BB13B}"/>
          </ac:spMkLst>
        </pc:spChg>
        <pc:picChg chg="add mod">
          <ac:chgData name="Kobota, Norio (SGC)" userId="b2c5a593-2010-47e7-8d2e-c47f718a432d" providerId="ADAL" clId="{4020B04E-4907-4563-9966-AFD91449D186}" dt="2023-05-16T03:56:54.088" v="445" actId="962"/>
          <ac:picMkLst>
            <pc:docMk/>
            <pc:sldMk cId="790589676" sldId="296"/>
            <ac:picMk id="5" creationId="{B84A7AAA-81D2-22BF-2241-AAC16CFBD408}"/>
          </ac:picMkLst>
        </pc:picChg>
      </pc:sldChg>
      <pc:sldChg chg="addSp modSp new mod">
        <pc:chgData name="Kobota, Norio (SGC)" userId="b2c5a593-2010-47e7-8d2e-c47f718a432d" providerId="ADAL" clId="{4020B04E-4907-4563-9966-AFD91449D186}" dt="2023-05-16T03:57:19.335" v="450" actId="962"/>
        <pc:sldMkLst>
          <pc:docMk/>
          <pc:sldMk cId="1675104733" sldId="297"/>
        </pc:sldMkLst>
        <pc:spChg chg="mod">
          <ac:chgData name="Kobota, Norio (SGC)" userId="b2c5a593-2010-47e7-8d2e-c47f718a432d" providerId="ADAL" clId="{4020B04E-4907-4563-9966-AFD91449D186}" dt="2023-05-16T03:57:18.566" v="448" actId="27636"/>
          <ac:spMkLst>
            <pc:docMk/>
            <pc:sldMk cId="1675104733" sldId="297"/>
            <ac:spMk id="2" creationId="{826242E3-FA78-8C4C-EEB6-AA7E2349B7C4}"/>
          </ac:spMkLst>
        </pc:spChg>
        <pc:picChg chg="add mod">
          <ac:chgData name="Kobota, Norio (SGC)" userId="b2c5a593-2010-47e7-8d2e-c47f718a432d" providerId="ADAL" clId="{4020B04E-4907-4563-9966-AFD91449D186}" dt="2023-05-16T03:57:19.335" v="450" actId="962"/>
          <ac:picMkLst>
            <pc:docMk/>
            <pc:sldMk cId="1675104733" sldId="297"/>
            <ac:picMk id="5" creationId="{203BF6CA-2167-DFEA-9B1A-A91BC58CDC37}"/>
          </ac:picMkLst>
        </pc:picChg>
      </pc:sldChg>
      <pc:sldChg chg="addSp modSp new mod">
        <pc:chgData name="Kobota, Norio (SGC)" userId="b2c5a593-2010-47e7-8d2e-c47f718a432d" providerId="ADAL" clId="{4020B04E-4907-4563-9966-AFD91449D186}" dt="2023-05-16T03:57:35.390" v="455" actId="962"/>
        <pc:sldMkLst>
          <pc:docMk/>
          <pc:sldMk cId="3003070955" sldId="298"/>
        </pc:sldMkLst>
        <pc:spChg chg="mod">
          <ac:chgData name="Kobota, Norio (SGC)" userId="b2c5a593-2010-47e7-8d2e-c47f718a432d" providerId="ADAL" clId="{4020B04E-4907-4563-9966-AFD91449D186}" dt="2023-05-16T03:57:34.792" v="453" actId="27636"/>
          <ac:spMkLst>
            <pc:docMk/>
            <pc:sldMk cId="3003070955" sldId="298"/>
            <ac:spMk id="2" creationId="{8BF9CC53-5EBC-D76B-3399-33BCC0468D18}"/>
          </ac:spMkLst>
        </pc:spChg>
        <pc:picChg chg="add mod">
          <ac:chgData name="Kobota, Norio (SGC)" userId="b2c5a593-2010-47e7-8d2e-c47f718a432d" providerId="ADAL" clId="{4020B04E-4907-4563-9966-AFD91449D186}" dt="2023-05-16T03:57:35.390" v="455" actId="962"/>
          <ac:picMkLst>
            <pc:docMk/>
            <pc:sldMk cId="3003070955" sldId="298"/>
            <ac:picMk id="5" creationId="{9825FB1F-787F-F393-4109-18E00732431B}"/>
          </ac:picMkLst>
        </pc:picChg>
      </pc:sldChg>
      <pc:sldChg chg="addSp modSp new mod">
        <pc:chgData name="Kobota, Norio (SGC)" userId="b2c5a593-2010-47e7-8d2e-c47f718a432d" providerId="ADAL" clId="{4020B04E-4907-4563-9966-AFD91449D186}" dt="2023-05-16T04:14:03.061" v="584" actId="20577"/>
        <pc:sldMkLst>
          <pc:docMk/>
          <pc:sldMk cId="505968136" sldId="299"/>
        </pc:sldMkLst>
        <pc:spChg chg="mod">
          <ac:chgData name="Kobota, Norio (SGC)" userId="b2c5a593-2010-47e7-8d2e-c47f718a432d" providerId="ADAL" clId="{4020B04E-4907-4563-9966-AFD91449D186}" dt="2023-05-16T04:00:15.989" v="458" actId="27636"/>
          <ac:spMkLst>
            <pc:docMk/>
            <pc:sldMk cId="505968136" sldId="299"/>
            <ac:spMk id="2" creationId="{BDC447FC-AEED-4B89-93EE-F1C5A5463EFC}"/>
          </ac:spMkLst>
        </pc:spChg>
        <pc:spChg chg="add mod">
          <ac:chgData name="Kobota, Norio (SGC)" userId="b2c5a593-2010-47e7-8d2e-c47f718a432d" providerId="ADAL" clId="{4020B04E-4907-4563-9966-AFD91449D186}" dt="2023-05-16T04:14:03.061" v="584" actId="20577"/>
          <ac:spMkLst>
            <pc:docMk/>
            <pc:sldMk cId="505968136" sldId="299"/>
            <ac:spMk id="6" creationId="{822FE072-250E-D364-72A4-681F61BCA4A5}"/>
          </ac:spMkLst>
        </pc:spChg>
        <pc:picChg chg="add mod">
          <ac:chgData name="Kobota, Norio (SGC)" userId="b2c5a593-2010-47e7-8d2e-c47f718a432d" providerId="ADAL" clId="{4020B04E-4907-4563-9966-AFD91449D186}" dt="2023-05-16T04:00:19.366" v="460" actId="962"/>
          <ac:picMkLst>
            <pc:docMk/>
            <pc:sldMk cId="505968136" sldId="299"/>
            <ac:picMk id="5" creationId="{957D715A-0236-E67A-435F-5FCF6F9C8EB1}"/>
          </ac:picMkLst>
        </pc:picChg>
      </pc:sldChg>
      <pc:sldChg chg="addSp modSp new mod">
        <pc:chgData name="Kobota, Norio (SGC)" userId="b2c5a593-2010-47e7-8d2e-c47f718a432d" providerId="ADAL" clId="{4020B04E-4907-4563-9966-AFD91449D186}" dt="2023-05-16T04:14:55.807" v="588" actId="962"/>
        <pc:sldMkLst>
          <pc:docMk/>
          <pc:sldMk cId="785188307" sldId="300"/>
        </pc:sldMkLst>
        <pc:spChg chg="mod">
          <ac:chgData name="Kobota, Norio (SGC)" userId="b2c5a593-2010-47e7-8d2e-c47f718a432d" providerId="ADAL" clId="{4020B04E-4907-4563-9966-AFD91449D186}" dt="2023-05-16T04:14:54.090" v="586" actId="27636"/>
          <ac:spMkLst>
            <pc:docMk/>
            <pc:sldMk cId="785188307" sldId="300"/>
            <ac:spMk id="2" creationId="{FBD0F1FF-9162-C517-1510-BE626F23B418}"/>
          </ac:spMkLst>
        </pc:spChg>
        <pc:picChg chg="add mod">
          <ac:chgData name="Kobota, Norio (SGC)" userId="b2c5a593-2010-47e7-8d2e-c47f718a432d" providerId="ADAL" clId="{4020B04E-4907-4563-9966-AFD91449D186}" dt="2023-05-16T04:14:55.807" v="588" actId="962"/>
          <ac:picMkLst>
            <pc:docMk/>
            <pc:sldMk cId="785188307" sldId="300"/>
            <ac:picMk id="5" creationId="{B0E0650D-CC26-A184-34D8-B79A259689DF}"/>
          </ac:picMkLst>
        </pc:picChg>
      </pc:sldChg>
      <pc:sldChg chg="addSp modSp new mod">
        <pc:chgData name="Kobota, Norio (SGC)" userId="b2c5a593-2010-47e7-8d2e-c47f718a432d" providerId="ADAL" clId="{4020B04E-4907-4563-9966-AFD91449D186}" dt="2023-05-16T04:15:55.941" v="666" actId="14100"/>
        <pc:sldMkLst>
          <pc:docMk/>
          <pc:sldMk cId="2573401200" sldId="301"/>
        </pc:sldMkLst>
        <pc:spChg chg="mod">
          <ac:chgData name="Kobota, Norio (SGC)" userId="b2c5a593-2010-47e7-8d2e-c47f718a432d" providerId="ADAL" clId="{4020B04E-4907-4563-9966-AFD91449D186}" dt="2023-05-16T04:15:22.095" v="591" actId="27636"/>
          <ac:spMkLst>
            <pc:docMk/>
            <pc:sldMk cId="2573401200" sldId="301"/>
            <ac:spMk id="2" creationId="{3DF106B8-04A9-5C7A-D216-7E64C68AA017}"/>
          </ac:spMkLst>
        </pc:spChg>
        <pc:spChg chg="add mod">
          <ac:chgData name="Kobota, Norio (SGC)" userId="b2c5a593-2010-47e7-8d2e-c47f718a432d" providerId="ADAL" clId="{4020B04E-4907-4563-9966-AFD91449D186}" dt="2023-05-16T04:15:55.941" v="666" actId="14100"/>
          <ac:spMkLst>
            <pc:docMk/>
            <pc:sldMk cId="2573401200" sldId="301"/>
            <ac:spMk id="6" creationId="{B3F43E4E-ED99-D829-CE39-6DE1C6FB29BA}"/>
          </ac:spMkLst>
        </pc:spChg>
        <pc:picChg chg="add mod">
          <ac:chgData name="Kobota, Norio (SGC)" userId="b2c5a593-2010-47e7-8d2e-c47f718a432d" providerId="ADAL" clId="{4020B04E-4907-4563-9966-AFD91449D186}" dt="2023-05-16T04:15:23.170" v="592" actId="27614"/>
          <ac:picMkLst>
            <pc:docMk/>
            <pc:sldMk cId="2573401200" sldId="301"/>
            <ac:picMk id="5" creationId="{C96DC576-962D-559E-C7F0-703D21673221}"/>
          </ac:picMkLst>
        </pc:picChg>
      </pc:sldChg>
      <pc:sldChg chg="addSp modSp new mod">
        <pc:chgData name="Kobota, Norio (SGC)" userId="b2c5a593-2010-47e7-8d2e-c47f718a432d" providerId="ADAL" clId="{4020B04E-4907-4563-9966-AFD91449D186}" dt="2023-05-16T04:16:52.405" v="671" actId="962"/>
        <pc:sldMkLst>
          <pc:docMk/>
          <pc:sldMk cId="1985939153" sldId="302"/>
        </pc:sldMkLst>
        <pc:spChg chg="mod">
          <ac:chgData name="Kobota, Norio (SGC)" userId="b2c5a593-2010-47e7-8d2e-c47f718a432d" providerId="ADAL" clId="{4020B04E-4907-4563-9966-AFD91449D186}" dt="2023-05-16T04:16:50.890" v="669" actId="27636"/>
          <ac:spMkLst>
            <pc:docMk/>
            <pc:sldMk cId="1985939153" sldId="302"/>
            <ac:spMk id="2" creationId="{9C719CD7-DD01-C89B-D77E-1E450EB1A676}"/>
          </ac:spMkLst>
        </pc:spChg>
        <pc:picChg chg="add mod">
          <ac:chgData name="Kobota, Norio (SGC)" userId="b2c5a593-2010-47e7-8d2e-c47f718a432d" providerId="ADAL" clId="{4020B04E-4907-4563-9966-AFD91449D186}" dt="2023-05-16T04:16:52.405" v="671" actId="962"/>
          <ac:picMkLst>
            <pc:docMk/>
            <pc:sldMk cId="1985939153" sldId="302"/>
            <ac:picMk id="5" creationId="{DCDFB00D-CEF5-3BB0-EC60-E980B47349C3}"/>
          </ac:picMkLst>
        </pc:picChg>
      </pc:sldChg>
      <pc:sldChg chg="addSp modSp new mod">
        <pc:chgData name="Kobota, Norio (SGC)" userId="b2c5a593-2010-47e7-8d2e-c47f718a432d" providerId="ADAL" clId="{4020B04E-4907-4563-9966-AFD91449D186}" dt="2023-05-16T04:17:03.598" v="676" actId="962"/>
        <pc:sldMkLst>
          <pc:docMk/>
          <pc:sldMk cId="2663739857" sldId="303"/>
        </pc:sldMkLst>
        <pc:spChg chg="mod">
          <ac:chgData name="Kobota, Norio (SGC)" userId="b2c5a593-2010-47e7-8d2e-c47f718a432d" providerId="ADAL" clId="{4020B04E-4907-4563-9966-AFD91449D186}" dt="2023-05-16T04:17:02.811" v="674" actId="27636"/>
          <ac:spMkLst>
            <pc:docMk/>
            <pc:sldMk cId="2663739857" sldId="303"/>
            <ac:spMk id="2" creationId="{38DDB2C7-8C15-13C9-91F9-2FB706062BBB}"/>
          </ac:spMkLst>
        </pc:spChg>
        <pc:picChg chg="add mod">
          <ac:chgData name="Kobota, Norio (SGC)" userId="b2c5a593-2010-47e7-8d2e-c47f718a432d" providerId="ADAL" clId="{4020B04E-4907-4563-9966-AFD91449D186}" dt="2023-05-16T04:17:03.598" v="676" actId="962"/>
          <ac:picMkLst>
            <pc:docMk/>
            <pc:sldMk cId="2663739857" sldId="303"/>
            <ac:picMk id="5" creationId="{F55591B7-83B6-BC2D-00D8-BEFEE0E8029D}"/>
          </ac:picMkLst>
        </pc:picChg>
      </pc:sldChg>
      <pc:sldChg chg="addSp modSp new mod">
        <pc:chgData name="Kobota, Norio (SGC)" userId="b2c5a593-2010-47e7-8d2e-c47f718a432d" providerId="ADAL" clId="{4020B04E-4907-4563-9966-AFD91449D186}" dt="2023-05-16T04:19:38.164" v="693" actId="14100"/>
        <pc:sldMkLst>
          <pc:docMk/>
          <pc:sldMk cId="1913565894" sldId="304"/>
        </pc:sldMkLst>
        <pc:spChg chg="mod">
          <ac:chgData name="Kobota, Norio (SGC)" userId="b2c5a593-2010-47e7-8d2e-c47f718a432d" providerId="ADAL" clId="{4020B04E-4907-4563-9966-AFD91449D186}" dt="2023-05-16T04:18:47.747" v="679" actId="27636"/>
          <ac:spMkLst>
            <pc:docMk/>
            <pc:sldMk cId="1913565894" sldId="304"/>
            <ac:spMk id="2" creationId="{CA5205AA-FE57-80F5-0F96-0B7CE216DE79}"/>
          </ac:spMkLst>
        </pc:spChg>
        <pc:picChg chg="add mod">
          <ac:chgData name="Kobota, Norio (SGC)" userId="b2c5a593-2010-47e7-8d2e-c47f718a432d" providerId="ADAL" clId="{4020B04E-4907-4563-9966-AFD91449D186}" dt="2023-05-16T04:18:49.238" v="681" actId="962"/>
          <ac:picMkLst>
            <pc:docMk/>
            <pc:sldMk cId="1913565894" sldId="304"/>
            <ac:picMk id="5" creationId="{59AE70C2-8084-F692-A388-DC1E22D5AA5A}"/>
          </ac:picMkLst>
        </pc:picChg>
        <pc:cxnChg chg="add mod">
          <ac:chgData name="Kobota, Norio (SGC)" userId="b2c5a593-2010-47e7-8d2e-c47f718a432d" providerId="ADAL" clId="{4020B04E-4907-4563-9966-AFD91449D186}" dt="2023-05-16T04:19:10.808" v="685" actId="692"/>
          <ac:cxnSpMkLst>
            <pc:docMk/>
            <pc:sldMk cId="1913565894" sldId="304"/>
            <ac:cxnSpMk id="7" creationId="{6294FCE8-675B-675F-5F03-61A453A14934}"/>
          </ac:cxnSpMkLst>
        </pc:cxnChg>
        <pc:cxnChg chg="add mod">
          <ac:chgData name="Kobota, Norio (SGC)" userId="b2c5a593-2010-47e7-8d2e-c47f718a432d" providerId="ADAL" clId="{4020B04E-4907-4563-9966-AFD91449D186}" dt="2023-05-16T04:19:25.436" v="690" actId="14100"/>
          <ac:cxnSpMkLst>
            <pc:docMk/>
            <pc:sldMk cId="1913565894" sldId="304"/>
            <ac:cxnSpMk id="8" creationId="{6A7F1D58-9BC8-6BB3-65C2-7829A9DFA827}"/>
          </ac:cxnSpMkLst>
        </pc:cxnChg>
        <pc:cxnChg chg="add mod">
          <ac:chgData name="Kobota, Norio (SGC)" userId="b2c5a593-2010-47e7-8d2e-c47f718a432d" providerId="ADAL" clId="{4020B04E-4907-4563-9966-AFD91449D186}" dt="2023-05-16T04:19:38.164" v="693" actId="14100"/>
          <ac:cxnSpMkLst>
            <pc:docMk/>
            <pc:sldMk cId="1913565894" sldId="304"/>
            <ac:cxnSpMk id="11" creationId="{CBD296C1-712A-899D-02C7-D5BAC006F5A0}"/>
          </ac:cxnSpMkLst>
        </pc:cxnChg>
      </pc:sldChg>
      <pc:sldChg chg="addSp delSp modSp new mod">
        <pc:chgData name="Kobota, Norio (SGC)" userId="b2c5a593-2010-47e7-8d2e-c47f718a432d" providerId="ADAL" clId="{4020B04E-4907-4563-9966-AFD91449D186}" dt="2023-05-16T04:23:39.765" v="949" actId="1076"/>
        <pc:sldMkLst>
          <pc:docMk/>
          <pc:sldMk cId="1058550575" sldId="305"/>
        </pc:sldMkLst>
        <pc:spChg chg="mod">
          <ac:chgData name="Kobota, Norio (SGC)" userId="b2c5a593-2010-47e7-8d2e-c47f718a432d" providerId="ADAL" clId="{4020B04E-4907-4563-9966-AFD91449D186}" dt="2023-05-16T04:21:06.935" v="726" actId="20577"/>
          <ac:spMkLst>
            <pc:docMk/>
            <pc:sldMk cId="1058550575" sldId="305"/>
            <ac:spMk id="2" creationId="{690C7682-F035-B7F5-5D80-DA1C49144EE6}"/>
          </ac:spMkLst>
        </pc:spChg>
        <pc:spChg chg="add del mod">
          <ac:chgData name="Kobota, Norio (SGC)" userId="b2c5a593-2010-47e7-8d2e-c47f718a432d" providerId="ADAL" clId="{4020B04E-4907-4563-9966-AFD91449D186}" dt="2023-05-16T04:21:47.525" v="786" actId="478"/>
          <ac:spMkLst>
            <pc:docMk/>
            <pc:sldMk cId="1058550575" sldId="305"/>
            <ac:spMk id="6" creationId="{938072D5-2169-07F7-A23A-281701493470}"/>
          </ac:spMkLst>
        </pc:spChg>
        <pc:spChg chg="add mod">
          <ac:chgData name="Kobota, Norio (SGC)" userId="b2c5a593-2010-47e7-8d2e-c47f718a432d" providerId="ADAL" clId="{4020B04E-4907-4563-9966-AFD91449D186}" dt="2023-05-16T04:23:39.765" v="949" actId="1076"/>
          <ac:spMkLst>
            <pc:docMk/>
            <pc:sldMk cId="1058550575" sldId="305"/>
            <ac:spMk id="12" creationId="{8402388F-8269-0323-C683-E888F478E5C8}"/>
          </ac:spMkLst>
        </pc:spChg>
        <pc:picChg chg="add del mod">
          <ac:chgData name="Kobota, Norio (SGC)" userId="b2c5a593-2010-47e7-8d2e-c47f718a432d" providerId="ADAL" clId="{4020B04E-4907-4563-9966-AFD91449D186}" dt="2023-05-16T04:21:49.660" v="787" actId="478"/>
          <ac:picMkLst>
            <pc:docMk/>
            <pc:sldMk cId="1058550575" sldId="305"/>
            <ac:picMk id="5" creationId="{428226AC-EA3F-4BEF-F9A3-564C944CFD58}"/>
          </ac:picMkLst>
        </pc:picChg>
        <pc:picChg chg="add mod">
          <ac:chgData name="Kobota, Norio (SGC)" userId="b2c5a593-2010-47e7-8d2e-c47f718a432d" providerId="ADAL" clId="{4020B04E-4907-4563-9966-AFD91449D186}" dt="2023-05-16T04:23:36.286" v="948" actId="1076"/>
          <ac:picMkLst>
            <pc:docMk/>
            <pc:sldMk cId="1058550575" sldId="305"/>
            <ac:picMk id="8" creationId="{11294700-4251-8A92-E73B-06252B1E47C7}"/>
          </ac:picMkLst>
        </pc:picChg>
        <pc:cxnChg chg="add mod">
          <ac:chgData name="Kobota, Norio (SGC)" userId="b2c5a593-2010-47e7-8d2e-c47f718a432d" providerId="ADAL" clId="{4020B04E-4907-4563-9966-AFD91449D186}" dt="2023-05-16T04:22:30.369" v="795" actId="692"/>
          <ac:cxnSpMkLst>
            <pc:docMk/>
            <pc:sldMk cId="1058550575" sldId="305"/>
            <ac:cxnSpMk id="10" creationId="{36C12F8D-21F0-DD12-8EAF-CCB8AA3216ED}"/>
          </ac:cxnSpMkLst>
        </pc:cxnChg>
      </pc:sldChg>
      <pc:sldChg chg="addSp modSp new mod">
        <pc:chgData name="Kobota, Norio (SGC)" userId="b2c5a593-2010-47e7-8d2e-c47f718a432d" providerId="ADAL" clId="{4020B04E-4907-4563-9966-AFD91449D186}" dt="2023-05-16T04:31:26.594" v="1287" actId="20577"/>
        <pc:sldMkLst>
          <pc:docMk/>
          <pc:sldMk cId="3153390073" sldId="306"/>
        </pc:sldMkLst>
        <pc:spChg chg="mod">
          <ac:chgData name="Kobota, Norio (SGC)" userId="b2c5a593-2010-47e7-8d2e-c47f718a432d" providerId="ADAL" clId="{4020B04E-4907-4563-9966-AFD91449D186}" dt="2023-05-16T04:24:17.040" v="990" actId="20577"/>
          <ac:spMkLst>
            <pc:docMk/>
            <pc:sldMk cId="3153390073" sldId="306"/>
            <ac:spMk id="2" creationId="{BD52EF76-AEF2-36B9-B6B8-6ED8FCB1EE6E}"/>
          </ac:spMkLst>
        </pc:spChg>
        <pc:spChg chg="mod">
          <ac:chgData name="Kobota, Norio (SGC)" userId="b2c5a593-2010-47e7-8d2e-c47f718a432d" providerId="ADAL" clId="{4020B04E-4907-4563-9966-AFD91449D186}" dt="2023-05-16T04:31:26.594" v="1287" actId="20577"/>
          <ac:spMkLst>
            <pc:docMk/>
            <pc:sldMk cId="3153390073" sldId="306"/>
            <ac:spMk id="3" creationId="{D9C93936-8A23-D193-BCF0-A226ED437F28}"/>
          </ac:spMkLst>
        </pc:spChg>
        <pc:picChg chg="add mod">
          <ac:chgData name="Kobota, Norio (SGC)" userId="b2c5a593-2010-47e7-8d2e-c47f718a432d" providerId="ADAL" clId="{4020B04E-4907-4563-9966-AFD91449D186}" dt="2023-05-16T04:25:23.547" v="996" actId="1076"/>
          <ac:picMkLst>
            <pc:docMk/>
            <pc:sldMk cId="3153390073" sldId="306"/>
            <ac:picMk id="5" creationId="{C17CA969-404B-BA4C-3CBA-1C6E6C2433AD}"/>
          </ac:picMkLst>
        </pc:picChg>
      </pc:sldChg>
      <pc:sldChg chg="addSp modSp new mod">
        <pc:chgData name="Kobota, Norio (SGC)" userId="b2c5a593-2010-47e7-8d2e-c47f718a432d" providerId="ADAL" clId="{4020B04E-4907-4563-9966-AFD91449D186}" dt="2023-05-16T05:21:39.615" v="1545" actId="20577"/>
        <pc:sldMkLst>
          <pc:docMk/>
          <pc:sldMk cId="2714811605" sldId="307"/>
        </pc:sldMkLst>
        <pc:spChg chg="mod">
          <ac:chgData name="Kobota, Norio (SGC)" userId="b2c5a593-2010-47e7-8d2e-c47f718a432d" providerId="ADAL" clId="{4020B04E-4907-4563-9966-AFD91449D186}" dt="2023-05-16T05:21:39.615" v="1545" actId="20577"/>
          <ac:spMkLst>
            <pc:docMk/>
            <pc:sldMk cId="2714811605" sldId="307"/>
            <ac:spMk id="2" creationId="{054B313A-83B8-FA93-DA8B-8CA7A42B0224}"/>
          </ac:spMkLst>
        </pc:spChg>
        <pc:spChg chg="mod">
          <ac:chgData name="Kobota, Norio (SGC)" userId="b2c5a593-2010-47e7-8d2e-c47f718a432d" providerId="ADAL" clId="{4020B04E-4907-4563-9966-AFD91449D186}" dt="2023-05-16T04:51:59.451" v="1389" actId="20577"/>
          <ac:spMkLst>
            <pc:docMk/>
            <pc:sldMk cId="2714811605" sldId="307"/>
            <ac:spMk id="3" creationId="{524259DF-9672-1C1B-2C65-F42C78BE4AA9}"/>
          </ac:spMkLst>
        </pc:spChg>
        <pc:spChg chg="add mod">
          <ac:chgData name="Kobota, Norio (SGC)" userId="b2c5a593-2010-47e7-8d2e-c47f718a432d" providerId="ADAL" clId="{4020B04E-4907-4563-9966-AFD91449D186}" dt="2023-05-16T04:52:11.914" v="1392" actId="1076"/>
          <ac:spMkLst>
            <pc:docMk/>
            <pc:sldMk cId="2714811605" sldId="307"/>
            <ac:spMk id="7" creationId="{7861A92E-EE34-A402-0462-AA3B7E221CCD}"/>
          </ac:spMkLst>
        </pc:spChg>
        <pc:spChg chg="add mod">
          <ac:chgData name="Kobota, Norio (SGC)" userId="b2c5a593-2010-47e7-8d2e-c47f718a432d" providerId="ADAL" clId="{4020B04E-4907-4563-9966-AFD91449D186}" dt="2023-05-16T04:52:49.226" v="1404" actId="1076"/>
          <ac:spMkLst>
            <pc:docMk/>
            <pc:sldMk cId="2714811605" sldId="307"/>
            <ac:spMk id="11" creationId="{6AA130C6-5970-2290-0E60-08F3D8F424C0}"/>
          </ac:spMkLst>
        </pc:spChg>
        <pc:spChg chg="add">
          <ac:chgData name="Kobota, Norio (SGC)" userId="b2c5a593-2010-47e7-8d2e-c47f718a432d" providerId="ADAL" clId="{4020B04E-4907-4563-9966-AFD91449D186}" dt="2023-05-16T04:53:05.519" v="1405" actId="11529"/>
          <ac:spMkLst>
            <pc:docMk/>
            <pc:sldMk cId="2714811605" sldId="307"/>
            <ac:spMk id="12" creationId="{F80B6D94-C0F7-278E-1258-5C7D59E78C4D}"/>
          </ac:spMkLst>
        </pc:spChg>
        <pc:spChg chg="add mod">
          <ac:chgData name="Kobota, Norio (SGC)" userId="b2c5a593-2010-47e7-8d2e-c47f718a432d" providerId="ADAL" clId="{4020B04E-4907-4563-9966-AFD91449D186}" dt="2023-05-16T04:53:31.708" v="1469" actId="1076"/>
          <ac:spMkLst>
            <pc:docMk/>
            <pc:sldMk cId="2714811605" sldId="307"/>
            <ac:spMk id="13" creationId="{117669E8-DE10-37E6-58A4-0B483C4F84C1}"/>
          </ac:spMkLst>
        </pc:spChg>
        <pc:spChg chg="add mod">
          <ac:chgData name="Kobota, Norio (SGC)" userId="b2c5a593-2010-47e7-8d2e-c47f718a432d" providerId="ADAL" clId="{4020B04E-4907-4563-9966-AFD91449D186}" dt="2023-05-16T04:53:54.075" v="1522" actId="1076"/>
          <ac:spMkLst>
            <pc:docMk/>
            <pc:sldMk cId="2714811605" sldId="307"/>
            <ac:spMk id="14" creationId="{D5258258-A06F-48F0-BBDE-295DF0EFACE7}"/>
          </ac:spMkLst>
        </pc:spChg>
        <pc:picChg chg="add mod">
          <ac:chgData name="Kobota, Norio (SGC)" userId="b2c5a593-2010-47e7-8d2e-c47f718a432d" providerId="ADAL" clId="{4020B04E-4907-4563-9966-AFD91449D186}" dt="2023-05-16T04:52:08.249" v="1391" actId="1076"/>
          <ac:picMkLst>
            <pc:docMk/>
            <pc:sldMk cId="2714811605" sldId="307"/>
            <ac:picMk id="5" creationId="{AECBDE61-4201-0D27-C6DD-C20CBD3FB4F7}"/>
          </ac:picMkLst>
        </pc:picChg>
        <pc:picChg chg="add mod">
          <ac:chgData name="Kobota, Norio (SGC)" userId="b2c5a593-2010-47e7-8d2e-c47f718a432d" providerId="ADAL" clId="{4020B04E-4907-4563-9966-AFD91449D186}" dt="2023-05-16T04:52:31.994" v="1395" actId="1076"/>
          <ac:picMkLst>
            <pc:docMk/>
            <pc:sldMk cId="2714811605" sldId="307"/>
            <ac:picMk id="9" creationId="{4E553279-3E63-A78D-819F-8EF6BD82245A}"/>
          </ac:picMkLst>
        </pc:picChg>
      </pc:sldChg>
      <pc:sldChg chg="modSp new mod">
        <pc:chgData name="Kobota, Norio (SGC)" userId="b2c5a593-2010-47e7-8d2e-c47f718a432d" providerId="ADAL" clId="{4020B04E-4907-4563-9966-AFD91449D186}" dt="2023-05-16T05:22:47.367" v="1634" actId="20577"/>
        <pc:sldMkLst>
          <pc:docMk/>
          <pc:sldMk cId="3977384340" sldId="308"/>
        </pc:sldMkLst>
        <pc:spChg chg="mod">
          <ac:chgData name="Kobota, Norio (SGC)" userId="b2c5a593-2010-47e7-8d2e-c47f718a432d" providerId="ADAL" clId="{4020B04E-4907-4563-9966-AFD91449D186}" dt="2023-05-16T05:22:47.367" v="1634" actId="20577"/>
          <ac:spMkLst>
            <pc:docMk/>
            <pc:sldMk cId="3977384340" sldId="308"/>
            <ac:spMk id="2" creationId="{6026961A-3CC3-9113-7CC8-C9C1D09D90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游ゴシック" panose="020B0400000000000000" pitchFamily="50" charset="-128"/>
        <a:ea typeface="游ゴシック" panose="020B0400000000000000" pitchFamily="50"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62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30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3051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latin typeface="+mj-lt"/>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ltLang="ja-JP"/>
              <a:t>Click to edit Master title style</a:t>
            </a:r>
            <a:endParaRPr dirty="0"/>
          </a:p>
        </p:txBody>
      </p:sp>
      <p:sp>
        <p:nvSpPr>
          <p:cNvPr id="30" name="Google Shape;30;p4"/>
          <p:cNvSpPr txBox="1">
            <a:spLocks noGrp="1"/>
          </p:cNvSpPr>
          <p:nvPr>
            <p:ph type="subTitle" idx="1"/>
          </p:nvPr>
        </p:nvSpPr>
        <p:spPr>
          <a:xfrm>
            <a:off x="598100" y="3256956"/>
            <a:ext cx="4974881"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latin typeface="+mj-lt"/>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r>
              <a:rPr lang="en-US" altLang="ja-JP"/>
              <a:t>Click to edit Master subtitle style</a:t>
            </a:r>
            <a:endParaRPr dirty="0"/>
          </a:p>
        </p:txBody>
      </p:sp>
      <p:pic>
        <p:nvPicPr>
          <p:cNvPr id="31" name="Google Shape;31;p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pic>
        <p:nvPicPr>
          <p:cNvPr id="34" name="Google Shape;34;p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ltLang="ja-JP"/>
              <a:t>Click to edit Master title style</a:t>
            </a:r>
            <a:endParaRPr dirty="0"/>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mn-l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ltLang="ja-JP"/>
              <a:t>Click to edit Master text styles</a:t>
            </a:r>
          </a:p>
        </p:txBody>
      </p:sp>
      <p:pic>
        <p:nvPicPr>
          <p:cNvPr id="67" name="Google Shape;67;p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5843" y="4618434"/>
            <a:ext cx="673323" cy="385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latin typeface="+mj-lt"/>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r>
              <a:rPr lang="en-US" altLang="ja-JP"/>
              <a:t>Click to edit Master title style</a:t>
            </a:r>
            <a:endParaRPr dirty="0"/>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r>
              <a:rPr lang="en-US" dirty="0" err="1"/>
              <a:t>aaa</a:t>
            </a:r>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3"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mj-lt"/>
          <a:ea typeface="Roboto Slab" panose="020B0604020202020204" pitchFamily="2" charset="0"/>
          <a:cs typeface="Roboto Slab" panose="020B0604020202020204" pitchFamily="2" charset="0"/>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linuxfoundation.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pdx/spdx-3-model/blob/main/model/Dataset/Vocabularies/ConfidentialityLevelType.md"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github.com/spdx/spdx-3-model/blob/main/model/Dataset/Classes/Dataset.md#external-properties-restrictions" TargetMode="Externa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uxfoundation.jp/antitrust-polic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160905-EDAE-4381-8FB7-D697F19A27BA}"/>
              </a:ext>
            </a:extLst>
          </p:cNvPr>
          <p:cNvSpPr>
            <a:spLocks noGrp="1"/>
          </p:cNvSpPr>
          <p:nvPr>
            <p:ph type="ctrTitle"/>
          </p:nvPr>
        </p:nvSpPr>
        <p:spPr/>
        <p:txBody>
          <a:bodyPr>
            <a:normAutofit fontScale="90000"/>
          </a:bodyPr>
          <a:lstStyle/>
          <a:p>
            <a:r>
              <a:rPr kumimoji="1" lang="en-US" altLang="ja-JP" dirty="0"/>
              <a:t>OpenChain Japan</a:t>
            </a:r>
            <a:br>
              <a:rPr kumimoji="1" lang="en-US" altLang="ja-JP"/>
            </a:br>
            <a:r>
              <a:rPr kumimoji="1" lang="en-US" altLang="ja-JP"/>
              <a:t>Automation &amp; SBOM </a:t>
            </a:r>
            <a:r>
              <a:rPr kumimoji="1" lang="en-US" altLang="ja-JP" dirty="0"/>
              <a:t>sg</a:t>
            </a:r>
            <a:endParaRPr kumimoji="1" lang="ja-JP" altLang="en-US" dirty="0"/>
          </a:p>
        </p:txBody>
      </p:sp>
      <p:sp>
        <p:nvSpPr>
          <p:cNvPr id="11" name="Subtitle 10">
            <a:extLst>
              <a:ext uri="{FF2B5EF4-FFF2-40B4-BE49-F238E27FC236}">
                <a16:creationId xmlns:a16="http://schemas.microsoft.com/office/drawing/2014/main" id="{58446F7D-159C-4C26-A06F-DD905AE4ED62}"/>
              </a:ext>
            </a:extLst>
          </p:cNvPr>
          <p:cNvSpPr>
            <a:spLocks noGrp="1"/>
          </p:cNvSpPr>
          <p:nvPr>
            <p:ph type="subTitle" idx="1"/>
          </p:nvPr>
        </p:nvSpPr>
        <p:spPr/>
        <p:txBody>
          <a:bodyPr>
            <a:normAutofit fontScale="92500" lnSpcReduction="20000"/>
          </a:bodyPr>
          <a:lstStyle/>
          <a:p>
            <a:r>
              <a:rPr kumimoji="1" lang="en-US" altLang="ja-JP" dirty="0"/>
              <a:t>2023/05/16</a:t>
            </a:r>
            <a:endParaRPr kumimoji="1" lang="ja-JP" altLang="en-US" dirty="0"/>
          </a:p>
        </p:txBody>
      </p:sp>
    </p:spTree>
    <p:extLst>
      <p:ext uri="{BB962C8B-B14F-4D97-AF65-F5344CB8AC3E}">
        <p14:creationId xmlns:p14="http://schemas.microsoft.com/office/powerpoint/2010/main" val="324650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5DD4-250D-043A-3C14-703C39CCFE98}"/>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F233F77E-6C49-A824-E648-A727377E129A}"/>
              </a:ext>
            </a:extLst>
          </p:cNvPr>
          <p:cNvSpPr>
            <a:spLocks noGrp="1"/>
          </p:cNvSpPr>
          <p:nvPr>
            <p:ph type="body" idx="1"/>
          </p:nvPr>
        </p:nvSpPr>
        <p:spPr/>
        <p:txBody>
          <a:bodyPr/>
          <a:lstStyle/>
          <a:p>
            <a:endParaRPr kumimoji="1" lang="ja-JP" altLang="en-US"/>
          </a:p>
        </p:txBody>
      </p:sp>
      <p:pic>
        <p:nvPicPr>
          <p:cNvPr id="5" name="Picture 4" descr="A picture containing text, handwriting, screenshot&#10;&#10;Description automatically generated">
            <a:extLst>
              <a:ext uri="{FF2B5EF4-FFF2-40B4-BE49-F238E27FC236}">
                <a16:creationId xmlns:a16="http://schemas.microsoft.com/office/drawing/2014/main" id="{19691249-2F73-0A00-E9CF-4972AE835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7E786AF3-CA63-6910-0924-993BCDB9C185}"/>
              </a:ext>
            </a:extLst>
          </p:cNvPr>
          <p:cNvSpPr txBox="1"/>
          <p:nvPr/>
        </p:nvSpPr>
        <p:spPr>
          <a:xfrm>
            <a:off x="3936206" y="1004840"/>
            <a:ext cx="4799712" cy="523220"/>
          </a:xfrm>
          <a:prstGeom prst="rect">
            <a:avLst/>
          </a:prstGeom>
          <a:noFill/>
        </p:spPr>
        <p:txBody>
          <a:bodyPr wrap="none" rtlCol="0">
            <a:spAutoFit/>
          </a:bodyPr>
          <a:lstStyle/>
          <a:p>
            <a:r>
              <a:rPr kumimoji="1" lang="en-US" altLang="ja-JP" dirty="0"/>
              <a:t>WITH</a:t>
            </a:r>
            <a:r>
              <a:rPr kumimoji="1" lang="ja-JP" altLang="en-US" dirty="0"/>
              <a:t>は</a:t>
            </a:r>
            <a:r>
              <a:rPr kumimoji="1" lang="en-US" altLang="ja-JP" dirty="0"/>
              <a:t>v2.3</a:t>
            </a:r>
            <a:r>
              <a:rPr kumimoji="1" lang="ja-JP" altLang="en-US" dirty="0"/>
              <a:t>から同じだけど、</a:t>
            </a:r>
            <a:r>
              <a:rPr kumimoji="1" lang="en-US" altLang="ja-JP" dirty="0"/>
              <a:t>exception</a:t>
            </a:r>
            <a:r>
              <a:rPr kumimoji="1" lang="ja-JP" altLang="en-US" dirty="0"/>
              <a:t>じゃなくなる模様</a:t>
            </a:r>
            <a:endParaRPr kumimoji="1" lang="en-US" altLang="ja-JP" dirty="0"/>
          </a:p>
          <a:p>
            <a:r>
              <a:rPr kumimoji="1" lang="ja-JP" altLang="en-US" dirty="0"/>
              <a:t>分かりにくくないかな？</a:t>
            </a:r>
          </a:p>
        </p:txBody>
      </p:sp>
    </p:spTree>
    <p:extLst>
      <p:ext uri="{BB962C8B-B14F-4D97-AF65-F5344CB8AC3E}">
        <p14:creationId xmlns:p14="http://schemas.microsoft.com/office/powerpoint/2010/main" val="3951627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2679C-A51F-BEE6-9D1B-7D61D863AED2}"/>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9EA3F9E9-F82E-2411-F774-3077380BB887}"/>
              </a:ext>
            </a:extLst>
          </p:cNvPr>
          <p:cNvSpPr>
            <a:spLocks noGrp="1"/>
          </p:cNvSpPr>
          <p:nvPr>
            <p:ph type="body" idx="1"/>
          </p:nvPr>
        </p:nvSpPr>
        <p:spPr/>
        <p:txBody>
          <a:bodyPr/>
          <a:lstStyle/>
          <a:p>
            <a:endParaRPr kumimoji="1" lang="ja-JP" altLang="en-US"/>
          </a:p>
        </p:txBody>
      </p:sp>
      <p:pic>
        <p:nvPicPr>
          <p:cNvPr id="5" name="Picture 4" descr="A picture containing text&#10;&#10;Description automatically generated">
            <a:extLst>
              <a:ext uri="{FF2B5EF4-FFF2-40B4-BE49-F238E27FC236}">
                <a16:creationId xmlns:a16="http://schemas.microsoft.com/office/drawing/2014/main" id="{26168D5A-4C8E-7E36-EE1A-994BA100D2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932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A7C8-6768-3582-82B6-3995C600BB13}"/>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6F4E35ED-640C-2F14-244E-F05F4448E2C3}"/>
              </a:ext>
            </a:extLst>
          </p:cNvPr>
          <p:cNvSpPr>
            <a:spLocks noGrp="1"/>
          </p:cNvSpPr>
          <p:nvPr>
            <p:ph type="body" idx="1"/>
          </p:nvPr>
        </p:nvSpPr>
        <p:spPr/>
        <p:txBody>
          <a:bodyPr/>
          <a:lstStyle/>
          <a:p>
            <a:endParaRPr kumimoji="1" lang="ja-JP" altLang="en-US"/>
          </a:p>
        </p:txBody>
      </p:sp>
      <p:pic>
        <p:nvPicPr>
          <p:cNvPr id="5" name="Picture 4" descr="A picture containing text&#10;&#10;Description automatically generated">
            <a:extLst>
              <a:ext uri="{FF2B5EF4-FFF2-40B4-BE49-F238E27FC236}">
                <a16:creationId xmlns:a16="http://schemas.microsoft.com/office/drawing/2014/main" id="{0283788B-F384-37F5-24ED-37D954780A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6598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FC7F-EA16-DAF3-AE7B-DAE62743BBD5}"/>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ED5B477F-47A7-0BA4-1E0C-38FAFAEE579B}"/>
              </a:ext>
            </a:extLst>
          </p:cNvPr>
          <p:cNvSpPr>
            <a:spLocks noGrp="1"/>
          </p:cNvSpPr>
          <p:nvPr>
            <p:ph type="body" idx="1"/>
          </p:nvPr>
        </p:nvSpPr>
        <p:spPr/>
        <p:txBody>
          <a:bodyPr/>
          <a:lstStyle/>
          <a:p>
            <a:endParaRPr kumimoji="1" lang="ja-JP" altLang="en-US"/>
          </a:p>
        </p:txBody>
      </p:sp>
      <p:pic>
        <p:nvPicPr>
          <p:cNvPr id="5" name="Picture 4" descr="A picture containing text, handwriting, whiteboard, design&#10;&#10;Description automatically generated">
            <a:extLst>
              <a:ext uri="{FF2B5EF4-FFF2-40B4-BE49-F238E27FC236}">
                <a16:creationId xmlns:a16="http://schemas.microsoft.com/office/drawing/2014/main" id="{D3055569-5DF2-AE1C-ADB0-CB0C40A79B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62384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A2FA-941C-3022-C3E0-15C16548AB86}"/>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2E960112-FD1D-318E-979F-D0B2802C11CE}"/>
              </a:ext>
            </a:extLst>
          </p:cNvPr>
          <p:cNvSpPr>
            <a:spLocks noGrp="1"/>
          </p:cNvSpPr>
          <p:nvPr>
            <p:ph type="body" idx="1"/>
          </p:nvPr>
        </p:nvSpPr>
        <p:spPr/>
        <p:txBody>
          <a:bodyPr/>
          <a:lstStyle/>
          <a:p>
            <a:endParaRPr kumimoji="1" lang="ja-JP" altLang="en-US"/>
          </a:p>
        </p:txBody>
      </p:sp>
      <p:pic>
        <p:nvPicPr>
          <p:cNvPr id="5" name="Picture 4" descr="A computer screen with text&#10;&#10;Description automatically generated with low confidence">
            <a:extLst>
              <a:ext uri="{FF2B5EF4-FFF2-40B4-BE49-F238E27FC236}">
                <a16:creationId xmlns:a16="http://schemas.microsoft.com/office/drawing/2014/main" id="{3FCF9098-BA01-39E3-8205-4A5A6F77BF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363C3969-513D-C3C8-4E50-5690D69D277E}"/>
              </a:ext>
            </a:extLst>
          </p:cNvPr>
          <p:cNvSpPr/>
          <p:nvPr/>
        </p:nvSpPr>
        <p:spPr>
          <a:xfrm>
            <a:off x="5293518" y="2112764"/>
            <a:ext cx="2178845" cy="917972"/>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026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C375-DC6A-EA29-3EDB-89F23E336F35}"/>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1736B411-8AB2-7B8E-FF06-2CA2D3B3D489}"/>
              </a:ext>
            </a:extLst>
          </p:cNvPr>
          <p:cNvSpPr>
            <a:spLocks noGrp="1"/>
          </p:cNvSpPr>
          <p:nvPr>
            <p:ph type="body" idx="1"/>
          </p:nvPr>
        </p:nvSpPr>
        <p:spPr/>
        <p:txBody>
          <a:bodyPr/>
          <a:lstStyle/>
          <a:p>
            <a:endParaRPr kumimoji="1" lang="ja-JP" altLang="en-US"/>
          </a:p>
        </p:txBody>
      </p:sp>
      <p:pic>
        <p:nvPicPr>
          <p:cNvPr id="5" name="Picture 4" descr="A picture containing text, whiteboard, screenshot, design&#10;&#10;Description automatically generated">
            <a:extLst>
              <a:ext uri="{FF2B5EF4-FFF2-40B4-BE49-F238E27FC236}">
                <a16:creationId xmlns:a16="http://schemas.microsoft.com/office/drawing/2014/main" id="{5C99A777-C217-55F0-4498-B516215A3F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4211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22DA-E72D-58DE-3ED2-15A8159BB13B}"/>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57827CE4-E007-81AF-0C78-29DF49069D2C}"/>
              </a:ext>
            </a:extLst>
          </p:cNvPr>
          <p:cNvSpPr>
            <a:spLocks noGrp="1"/>
          </p:cNvSpPr>
          <p:nvPr>
            <p:ph type="body" idx="1"/>
          </p:nvPr>
        </p:nvSpPr>
        <p:spPr/>
        <p:txBody>
          <a:bodyPr/>
          <a:lstStyle/>
          <a:p>
            <a:endParaRPr kumimoji="1" lang="ja-JP" altLang="en-US"/>
          </a:p>
        </p:txBody>
      </p:sp>
      <p:pic>
        <p:nvPicPr>
          <p:cNvPr id="5" name="Picture 4" descr="A picture containing text, whiteboard, stationary, envelope&#10;&#10;Description automatically generated">
            <a:extLst>
              <a:ext uri="{FF2B5EF4-FFF2-40B4-BE49-F238E27FC236}">
                <a16:creationId xmlns:a16="http://schemas.microsoft.com/office/drawing/2014/main" id="{B84A7AAA-81D2-22BF-2241-AAC16CFBD4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9058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242E3-FA78-8C4C-EEB6-AA7E2349B7C4}"/>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BF809815-8B9B-0902-A048-9566D16111C5}"/>
              </a:ext>
            </a:extLst>
          </p:cNvPr>
          <p:cNvSpPr>
            <a:spLocks noGrp="1"/>
          </p:cNvSpPr>
          <p:nvPr>
            <p:ph type="body" idx="1"/>
          </p:nvPr>
        </p:nvSpPr>
        <p:spPr/>
        <p:txBody>
          <a:bodyPr/>
          <a:lstStyle/>
          <a:p>
            <a:endParaRPr kumimoji="1" lang="ja-JP" altLang="en-US"/>
          </a:p>
        </p:txBody>
      </p:sp>
      <p:pic>
        <p:nvPicPr>
          <p:cNvPr id="5" name="Picture 4" descr="A picture containing text, stationary, handwriting, whiteboard&#10;&#10;Description automatically generated">
            <a:extLst>
              <a:ext uri="{FF2B5EF4-FFF2-40B4-BE49-F238E27FC236}">
                <a16:creationId xmlns:a16="http://schemas.microsoft.com/office/drawing/2014/main" id="{203BF6CA-2167-DFEA-9B1A-A91BC58CDC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75104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CC53-5EBC-D76B-3399-33BCC0468D18}"/>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8F2F9049-B99A-09D1-BB5C-A4680DD69555}"/>
              </a:ext>
            </a:extLst>
          </p:cNvPr>
          <p:cNvSpPr>
            <a:spLocks noGrp="1"/>
          </p:cNvSpPr>
          <p:nvPr>
            <p:ph type="body" idx="1"/>
          </p:nvPr>
        </p:nvSpPr>
        <p:spPr/>
        <p:txBody>
          <a:bodyPr/>
          <a:lstStyle/>
          <a:p>
            <a:endParaRPr kumimoji="1" lang="ja-JP" altLang="en-US"/>
          </a:p>
        </p:txBody>
      </p:sp>
      <p:pic>
        <p:nvPicPr>
          <p:cNvPr id="5" name="Picture 4" descr="A picture containing text, screenshot, design&#10;&#10;Description automatically generated">
            <a:extLst>
              <a:ext uri="{FF2B5EF4-FFF2-40B4-BE49-F238E27FC236}">
                <a16:creationId xmlns:a16="http://schemas.microsoft.com/office/drawing/2014/main" id="{9825FB1F-787F-F393-4109-18E0073243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0307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47FC-AEED-4B89-93EE-F1C5A5463EFC}"/>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702678AF-851A-CF18-FFB1-1497E040D5BF}"/>
              </a:ext>
            </a:extLst>
          </p:cNvPr>
          <p:cNvSpPr>
            <a:spLocks noGrp="1"/>
          </p:cNvSpPr>
          <p:nvPr>
            <p:ph type="body" idx="1"/>
          </p:nvPr>
        </p:nvSpPr>
        <p:spPr/>
        <p:txBody>
          <a:bodyPr/>
          <a:lstStyle/>
          <a:p>
            <a:endParaRPr kumimoji="1" lang="ja-JP" altLang="en-US"/>
          </a:p>
        </p:txBody>
      </p:sp>
      <p:pic>
        <p:nvPicPr>
          <p:cNvPr id="5" name="Picture 4" descr="A person standing in front of a screen&#10;&#10;Description automatically generated with low confidence">
            <a:extLst>
              <a:ext uri="{FF2B5EF4-FFF2-40B4-BE49-F238E27FC236}">
                <a16:creationId xmlns:a16="http://schemas.microsoft.com/office/drawing/2014/main" id="{957D715A-0236-E67A-435F-5FCF6F9C8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822FE072-250E-D364-72A4-681F61BCA4A5}"/>
              </a:ext>
            </a:extLst>
          </p:cNvPr>
          <p:cNvSpPr txBox="1"/>
          <p:nvPr/>
        </p:nvSpPr>
        <p:spPr>
          <a:xfrm>
            <a:off x="142875" y="410000"/>
            <a:ext cx="1734770" cy="369332"/>
          </a:xfrm>
          <a:prstGeom prst="rect">
            <a:avLst/>
          </a:prstGeom>
          <a:noFill/>
        </p:spPr>
        <p:txBody>
          <a:bodyPr wrap="none" rtlCol="0">
            <a:spAutoFit/>
          </a:bodyPr>
          <a:lstStyle/>
          <a:p>
            <a:r>
              <a:rPr kumimoji="1" lang="en-US" altLang="ja-JP" sz="1800" b="1" dirty="0">
                <a:solidFill>
                  <a:schemeClr val="bg1"/>
                </a:solidFill>
                <a:latin typeface="+mn-ea"/>
                <a:ea typeface="+mn-ea"/>
              </a:rPr>
              <a:t>AI BOM</a:t>
            </a:r>
            <a:r>
              <a:rPr kumimoji="1" lang="ja-JP" altLang="en-US" sz="1800" b="1" dirty="0">
                <a:solidFill>
                  <a:schemeClr val="bg1"/>
                </a:solidFill>
                <a:latin typeface="+mn-ea"/>
                <a:ea typeface="+mn-ea"/>
              </a:rPr>
              <a:t>は省略</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50596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p:txBody>
          <a:bodyPr>
            <a:normAutofit fontScale="90000"/>
          </a:bodyPr>
          <a:lstStyle/>
          <a:p>
            <a:pPr lvl="0"/>
            <a:r>
              <a:rPr lang="en-US" dirty="0"/>
              <a:t>Anti-Trust Policy Notice</a:t>
            </a:r>
          </a:p>
        </p:txBody>
      </p:sp>
      <p:sp>
        <p:nvSpPr>
          <p:cNvPr id="158" name="Google Shape;158;p25"/>
          <p:cNvSpPr txBox="1">
            <a:spLocks noGrp="1"/>
          </p:cNvSpPr>
          <p:nvPr>
            <p:ph type="body" idx="1"/>
          </p:nvPr>
        </p:nvSpPr>
        <p:spPr/>
        <p:txBody>
          <a:bodyPr>
            <a:normAutofit fontScale="85000" lnSpcReduction="10000"/>
          </a:bodyPr>
          <a:lstStyle/>
          <a:p>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r>
              <a:rPr lang="en-US" dirty="0"/>
              <a:t>Examples of types of actions that are prohibited at Linux Foundation meetings and in connection with Linux Foundation activities are described in the Linux Foundation Antitrust Policy available at </a:t>
            </a:r>
            <a:r>
              <a:rPr lang="en-US" dirty="0">
                <a:hlinkClick r:id="rId3"/>
              </a:rPr>
              <a:t>http://www.linuxfoundation.org/</a:t>
            </a:r>
            <a:r>
              <a:rPr lang="en-US" dirty="0"/>
              <a:t> 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lvl="0"/>
            <a:endParaRPr lang="en-US" dirty="0"/>
          </a:p>
          <a:p>
            <a:pPr lvl="0"/>
            <a:endParaRPr lang="en-US"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06B8-04A9-5C7A-D216-7E64C68AA017}"/>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EE610537-6C75-C811-6F55-18BD39DCC79B}"/>
              </a:ext>
            </a:extLst>
          </p:cNvPr>
          <p:cNvSpPr>
            <a:spLocks noGrp="1"/>
          </p:cNvSpPr>
          <p:nvPr>
            <p:ph type="body" idx="1"/>
          </p:nvPr>
        </p:nvSpPr>
        <p:spPr/>
        <p:txBody>
          <a:bodyPr/>
          <a:lstStyle/>
          <a:p>
            <a:endParaRPr kumimoji="1" lang="ja-JP" altLang="en-US"/>
          </a:p>
        </p:txBody>
      </p:sp>
      <p:pic>
        <p:nvPicPr>
          <p:cNvPr id="5" name="Picture 4" descr="A person standing in front of a screen&#10;&#10;Description automatically generated with low confidence">
            <a:extLst>
              <a:ext uri="{FF2B5EF4-FFF2-40B4-BE49-F238E27FC236}">
                <a16:creationId xmlns:a16="http://schemas.microsoft.com/office/drawing/2014/main" id="{C96DC576-962D-559E-C7F0-703D216732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B3F43E4E-ED99-D829-CE39-6DE1C6FB29BA}"/>
              </a:ext>
            </a:extLst>
          </p:cNvPr>
          <p:cNvSpPr txBox="1"/>
          <p:nvPr/>
        </p:nvSpPr>
        <p:spPr>
          <a:xfrm>
            <a:off x="142875" y="410000"/>
            <a:ext cx="3157538" cy="923330"/>
          </a:xfrm>
          <a:prstGeom prst="rect">
            <a:avLst/>
          </a:prstGeom>
          <a:noFill/>
        </p:spPr>
        <p:txBody>
          <a:bodyPr wrap="square" rtlCol="0">
            <a:spAutoFit/>
          </a:bodyPr>
          <a:lstStyle/>
          <a:p>
            <a:r>
              <a:rPr kumimoji="1" lang="en-US" altLang="ja-JP" sz="1800" b="1" dirty="0">
                <a:solidFill>
                  <a:schemeClr val="bg1"/>
                </a:solidFill>
                <a:latin typeface="+mn-ea"/>
                <a:ea typeface="+mn-ea"/>
              </a:rPr>
              <a:t>Build Profile</a:t>
            </a:r>
            <a:r>
              <a:rPr kumimoji="1" lang="ja-JP" altLang="en-US" sz="1800" b="1" dirty="0">
                <a:solidFill>
                  <a:schemeClr val="bg1"/>
                </a:solidFill>
                <a:latin typeface="+mn-ea"/>
                <a:ea typeface="+mn-ea"/>
              </a:rPr>
              <a:t>も省略</a:t>
            </a:r>
            <a:endParaRPr kumimoji="1" lang="en-US" altLang="ja-JP" sz="1800" b="1" dirty="0">
              <a:solidFill>
                <a:schemeClr val="bg1"/>
              </a:solidFill>
              <a:latin typeface="+mn-ea"/>
              <a:ea typeface="+mn-ea"/>
            </a:endParaRPr>
          </a:p>
          <a:p>
            <a:r>
              <a:rPr kumimoji="1" lang="ja-JP" altLang="en-US" sz="1800" b="1" dirty="0">
                <a:solidFill>
                  <a:schemeClr val="bg1"/>
                </a:solidFill>
                <a:latin typeface="+mn-ea"/>
                <a:ea typeface="+mn-ea"/>
              </a:rPr>
              <a:t>より複雑になってるので使う場合は要注意</a:t>
            </a:r>
            <a:endParaRPr kumimoji="1" lang="en-US" altLang="ja-JP" sz="1800" b="1" dirty="0">
              <a:solidFill>
                <a:schemeClr val="bg1"/>
              </a:solidFill>
              <a:latin typeface="+mn-ea"/>
              <a:ea typeface="+mn-ea"/>
            </a:endParaRPr>
          </a:p>
        </p:txBody>
      </p:sp>
    </p:spTree>
    <p:extLst>
      <p:ext uri="{BB962C8B-B14F-4D97-AF65-F5344CB8AC3E}">
        <p14:creationId xmlns:p14="http://schemas.microsoft.com/office/powerpoint/2010/main" val="2573401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1FF-9162-C517-1510-BE626F23B418}"/>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8372B854-75F3-D6F8-1603-59FED73B7824}"/>
              </a:ext>
            </a:extLst>
          </p:cNvPr>
          <p:cNvSpPr>
            <a:spLocks noGrp="1"/>
          </p:cNvSpPr>
          <p:nvPr>
            <p:ph type="body" idx="1"/>
          </p:nvPr>
        </p:nvSpPr>
        <p:spPr/>
        <p:txBody>
          <a:bodyPr/>
          <a:lstStyle/>
          <a:p>
            <a:endParaRPr kumimoji="1" lang="ja-JP" altLang="en-US"/>
          </a:p>
        </p:txBody>
      </p:sp>
      <p:pic>
        <p:nvPicPr>
          <p:cNvPr id="5" name="Picture 4" descr="A person giving a presentation&#10;&#10;Description automatically generated with medium confidence">
            <a:extLst>
              <a:ext uri="{FF2B5EF4-FFF2-40B4-BE49-F238E27FC236}">
                <a16:creationId xmlns:a16="http://schemas.microsoft.com/office/drawing/2014/main" id="{B0E0650D-CC26-A184-34D8-B79A259689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8518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9CD7-DD01-C89B-D77E-1E450EB1A676}"/>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FA4D118E-D665-6BA3-9747-A62C6003861A}"/>
              </a:ext>
            </a:extLst>
          </p:cNvPr>
          <p:cNvSpPr>
            <a:spLocks noGrp="1"/>
          </p:cNvSpPr>
          <p:nvPr>
            <p:ph type="body" idx="1"/>
          </p:nvPr>
        </p:nvSpPr>
        <p:spPr/>
        <p:txBody>
          <a:bodyPr/>
          <a:lstStyle/>
          <a:p>
            <a:endParaRPr kumimoji="1" lang="ja-JP" altLang="en-US"/>
          </a:p>
        </p:txBody>
      </p:sp>
      <p:pic>
        <p:nvPicPr>
          <p:cNvPr id="5" name="Picture 4" descr="A picture containing text, whiteboard, handwriting, design&#10;&#10;Description automatically generated">
            <a:extLst>
              <a:ext uri="{FF2B5EF4-FFF2-40B4-BE49-F238E27FC236}">
                <a16:creationId xmlns:a16="http://schemas.microsoft.com/office/drawing/2014/main" id="{DCDFB00D-CEF5-3BB0-EC60-E980B47349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8593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B2C7-8C15-13C9-91F9-2FB706062BBB}"/>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A5C7EBDE-CB38-2F60-8C0C-FE80475D5925}"/>
              </a:ext>
            </a:extLst>
          </p:cNvPr>
          <p:cNvSpPr>
            <a:spLocks noGrp="1"/>
          </p:cNvSpPr>
          <p:nvPr>
            <p:ph type="body" idx="1"/>
          </p:nvPr>
        </p:nvSpPr>
        <p:spPr/>
        <p:txBody>
          <a:bodyPr/>
          <a:lstStyle/>
          <a:p>
            <a:endParaRPr kumimoji="1" lang="ja-JP" altLang="en-US"/>
          </a:p>
        </p:txBody>
      </p:sp>
      <p:pic>
        <p:nvPicPr>
          <p:cNvPr id="5" name="Picture 4" descr="A picture containing text, screenshot, rectangle, whiteboard&#10;&#10;Description automatically generated">
            <a:extLst>
              <a:ext uri="{FF2B5EF4-FFF2-40B4-BE49-F238E27FC236}">
                <a16:creationId xmlns:a16="http://schemas.microsoft.com/office/drawing/2014/main" id="{F55591B7-83B6-BC2D-00D8-BEFEE0E802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63739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205AA-FE57-80F5-0F96-0B7CE216DE79}"/>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20C42887-9A1C-9399-6C5F-3CBC2AA58A3E}"/>
              </a:ext>
            </a:extLst>
          </p:cNvPr>
          <p:cNvSpPr>
            <a:spLocks noGrp="1"/>
          </p:cNvSpPr>
          <p:nvPr>
            <p:ph type="body" idx="1"/>
          </p:nvPr>
        </p:nvSpPr>
        <p:spPr/>
        <p:txBody>
          <a:bodyPr/>
          <a:lstStyle/>
          <a:p>
            <a:endParaRPr kumimoji="1" lang="ja-JP" altLang="en-US"/>
          </a:p>
        </p:txBody>
      </p:sp>
      <p:pic>
        <p:nvPicPr>
          <p:cNvPr id="5" name="Picture 4" descr="A picture containing text, screenshot&#10;&#10;Description automatically generated">
            <a:extLst>
              <a:ext uri="{FF2B5EF4-FFF2-40B4-BE49-F238E27FC236}">
                <a16:creationId xmlns:a16="http://schemas.microsoft.com/office/drawing/2014/main" id="{59AE70C2-8084-F692-A388-DC1E22D5AA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7" name="Straight Connector 6">
            <a:extLst>
              <a:ext uri="{FF2B5EF4-FFF2-40B4-BE49-F238E27FC236}">
                <a16:creationId xmlns:a16="http://schemas.microsoft.com/office/drawing/2014/main" id="{6294FCE8-675B-675F-5F03-61A453A14934}"/>
              </a:ext>
            </a:extLst>
          </p:cNvPr>
          <p:cNvCxnSpPr/>
          <p:nvPr/>
        </p:nvCxnSpPr>
        <p:spPr>
          <a:xfrm flipV="1">
            <a:off x="1771650" y="1450181"/>
            <a:ext cx="2407444" cy="71438"/>
          </a:xfrm>
          <a:prstGeom prst="line">
            <a:avLst/>
          </a:prstGeom>
          <a:ln w="15875"/>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6A7F1D58-9BC8-6BB3-65C2-7829A9DFA827}"/>
              </a:ext>
            </a:extLst>
          </p:cNvPr>
          <p:cNvCxnSpPr>
            <a:cxnSpLocks/>
          </p:cNvCxnSpPr>
          <p:nvPr/>
        </p:nvCxnSpPr>
        <p:spPr>
          <a:xfrm flipV="1">
            <a:off x="1771650" y="2121694"/>
            <a:ext cx="3686175" cy="88106"/>
          </a:xfrm>
          <a:prstGeom prst="line">
            <a:avLst/>
          </a:prstGeom>
          <a:ln w="15875"/>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CBD296C1-712A-899D-02C7-D5BAC006F5A0}"/>
              </a:ext>
            </a:extLst>
          </p:cNvPr>
          <p:cNvCxnSpPr>
            <a:cxnSpLocks/>
          </p:cNvCxnSpPr>
          <p:nvPr/>
        </p:nvCxnSpPr>
        <p:spPr>
          <a:xfrm flipV="1">
            <a:off x="1716881" y="2809875"/>
            <a:ext cx="2905125" cy="57406"/>
          </a:xfrm>
          <a:prstGeom prst="line">
            <a:avLst/>
          </a:prstGeom>
          <a:ln w="15875"/>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13565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7682-F035-B7F5-5D80-DA1C49144EE6}"/>
              </a:ext>
            </a:extLst>
          </p:cNvPr>
          <p:cNvSpPr>
            <a:spLocks noGrp="1"/>
          </p:cNvSpPr>
          <p:nvPr>
            <p:ph type="title"/>
          </p:nvPr>
        </p:nvSpPr>
        <p:spPr/>
        <p:txBody>
          <a:bodyPr>
            <a:normAutofit fontScale="90000"/>
          </a:bodyPr>
          <a:lstStyle/>
          <a:p>
            <a:r>
              <a:rPr kumimoji="1" lang="en-US" altLang="ja-JP" dirty="0"/>
              <a:t>OpenChain</a:t>
            </a:r>
            <a:r>
              <a:rPr kumimoji="1" lang="ja-JP" altLang="en-US" dirty="0"/>
              <a:t> </a:t>
            </a:r>
            <a:r>
              <a:rPr kumimoji="1" lang="en-US" altLang="ja-JP" dirty="0"/>
              <a:t>Project mini summit</a:t>
            </a:r>
            <a:endParaRPr kumimoji="1" lang="ja-JP" altLang="en-US" dirty="0"/>
          </a:p>
        </p:txBody>
      </p:sp>
      <p:sp>
        <p:nvSpPr>
          <p:cNvPr id="3" name="Text Placeholder 2">
            <a:extLst>
              <a:ext uri="{FF2B5EF4-FFF2-40B4-BE49-F238E27FC236}">
                <a16:creationId xmlns:a16="http://schemas.microsoft.com/office/drawing/2014/main" id="{D9F00726-1D10-0D6B-7EA6-0DEDA96C103C}"/>
              </a:ext>
            </a:extLst>
          </p:cNvPr>
          <p:cNvSpPr>
            <a:spLocks noGrp="1"/>
          </p:cNvSpPr>
          <p:nvPr>
            <p:ph type="body" idx="1"/>
          </p:nvPr>
        </p:nvSpPr>
        <p:spPr/>
        <p:txBody>
          <a:bodyPr/>
          <a:lstStyle/>
          <a:p>
            <a:endParaRPr kumimoji="1" lang="ja-JP" altLang="en-US"/>
          </a:p>
        </p:txBody>
      </p:sp>
      <p:pic>
        <p:nvPicPr>
          <p:cNvPr id="8" name="Picture 7" descr="A screen shot of a computer&#10;&#10;Description automatically generated with medium confidence">
            <a:extLst>
              <a:ext uri="{FF2B5EF4-FFF2-40B4-BE49-F238E27FC236}">
                <a16:creationId xmlns:a16="http://schemas.microsoft.com/office/drawing/2014/main" id="{11294700-4251-8A92-E73B-06252B1E47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10" name="Straight Connector 9">
            <a:extLst>
              <a:ext uri="{FF2B5EF4-FFF2-40B4-BE49-F238E27FC236}">
                <a16:creationId xmlns:a16="http://schemas.microsoft.com/office/drawing/2014/main" id="{36C12F8D-21F0-DD12-8EAF-CCB8AA3216ED}"/>
              </a:ext>
            </a:extLst>
          </p:cNvPr>
          <p:cNvCxnSpPr>
            <a:cxnSpLocks/>
          </p:cNvCxnSpPr>
          <p:nvPr/>
        </p:nvCxnSpPr>
        <p:spPr>
          <a:xfrm>
            <a:off x="3500438" y="2621756"/>
            <a:ext cx="3843337" cy="64294"/>
          </a:xfrm>
          <a:prstGeom prst="line">
            <a:avLst/>
          </a:prstGeom>
          <a:ln w="15875"/>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8402388F-8269-0323-C683-E888F478E5C8}"/>
              </a:ext>
            </a:extLst>
          </p:cNvPr>
          <p:cNvSpPr txBox="1"/>
          <p:nvPr/>
        </p:nvSpPr>
        <p:spPr>
          <a:xfrm>
            <a:off x="6136482" y="3367724"/>
            <a:ext cx="2557462" cy="1169551"/>
          </a:xfrm>
          <a:prstGeom prst="rect">
            <a:avLst/>
          </a:prstGeom>
          <a:noFill/>
        </p:spPr>
        <p:txBody>
          <a:bodyPr wrap="square" rtlCol="0">
            <a:spAutoFit/>
          </a:bodyPr>
          <a:lstStyle/>
          <a:p>
            <a:r>
              <a:rPr kumimoji="1" lang="ja-JP" altLang="en-US" dirty="0"/>
              <a:t>今度、</a:t>
            </a:r>
            <a:r>
              <a:rPr kumimoji="1" lang="en-US" altLang="ja-JP" dirty="0"/>
              <a:t>Webinar</a:t>
            </a:r>
            <a:r>
              <a:rPr kumimoji="1" lang="ja-JP" altLang="en-US" dirty="0"/>
              <a:t>してもらおうと考えてる＆</a:t>
            </a:r>
            <a:r>
              <a:rPr kumimoji="1" lang="en-US" altLang="ja-JP" dirty="0"/>
              <a:t>OSSJ</a:t>
            </a:r>
            <a:r>
              <a:rPr kumimoji="1" lang="ja-JP" altLang="en-US" dirty="0"/>
              <a:t>か</a:t>
            </a:r>
            <a:r>
              <a:rPr kumimoji="1" lang="en-US" altLang="ja-JP" dirty="0"/>
              <a:t>OCS</a:t>
            </a:r>
            <a:r>
              <a:rPr kumimoji="1" lang="ja-JP" altLang="en-US" dirty="0"/>
              <a:t>でもっと詳細な説明をしてもらうセッションも考えてる </a:t>
            </a:r>
            <a:r>
              <a:rPr kumimoji="1" lang="en-US" altLang="ja-JP" dirty="0"/>
              <a:t>by Shane</a:t>
            </a:r>
            <a:endParaRPr kumimoji="1" lang="ja-JP" altLang="en-US" dirty="0"/>
          </a:p>
        </p:txBody>
      </p:sp>
    </p:spTree>
    <p:extLst>
      <p:ext uri="{BB962C8B-B14F-4D97-AF65-F5344CB8AC3E}">
        <p14:creationId xmlns:p14="http://schemas.microsoft.com/office/powerpoint/2010/main" val="105855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EF76-AEF2-36B9-B6B8-6ED8FCB1EE6E}"/>
              </a:ext>
            </a:extLst>
          </p:cNvPr>
          <p:cNvSpPr>
            <a:spLocks noGrp="1"/>
          </p:cNvSpPr>
          <p:nvPr>
            <p:ph type="title"/>
          </p:nvPr>
        </p:nvSpPr>
        <p:spPr/>
        <p:txBody>
          <a:bodyPr>
            <a:normAutofit fontScale="90000"/>
          </a:bodyPr>
          <a:lstStyle/>
          <a:p>
            <a:r>
              <a:rPr kumimoji="1" lang="en-US" altLang="ja-JP" dirty="0"/>
              <a:t>SPDX Usage Profile &amp; Lite Profile </a:t>
            </a:r>
            <a:endParaRPr kumimoji="1" lang="ja-JP" altLang="en-US" dirty="0"/>
          </a:p>
        </p:txBody>
      </p:sp>
      <p:sp>
        <p:nvSpPr>
          <p:cNvPr id="3" name="Text Placeholder 2">
            <a:extLst>
              <a:ext uri="{FF2B5EF4-FFF2-40B4-BE49-F238E27FC236}">
                <a16:creationId xmlns:a16="http://schemas.microsoft.com/office/drawing/2014/main" id="{D9C93936-8A23-D193-BCF0-A226ED437F28}"/>
              </a:ext>
            </a:extLst>
          </p:cNvPr>
          <p:cNvSpPr>
            <a:spLocks noGrp="1"/>
          </p:cNvSpPr>
          <p:nvPr>
            <p:ph type="body" idx="1"/>
          </p:nvPr>
        </p:nvSpPr>
        <p:spPr>
          <a:xfrm>
            <a:off x="280350" y="1266450"/>
            <a:ext cx="3405825" cy="3339000"/>
          </a:xfrm>
        </p:spPr>
        <p:txBody>
          <a:bodyPr>
            <a:normAutofit fontScale="92500" lnSpcReduction="10000"/>
          </a:bodyPr>
          <a:lstStyle/>
          <a:p>
            <a:r>
              <a:rPr kumimoji="1" lang="en-US" altLang="ja-JP" dirty="0">
                <a:latin typeface="+mn-ea"/>
                <a:ea typeface="+mn-ea"/>
              </a:rPr>
              <a:t>Lunch meeting</a:t>
            </a:r>
            <a:r>
              <a:rPr kumimoji="1" lang="ja-JP" altLang="en-US" dirty="0">
                <a:latin typeface="+mn-ea"/>
                <a:ea typeface="+mn-ea"/>
              </a:rPr>
              <a:t>で</a:t>
            </a:r>
            <a:r>
              <a:rPr kumimoji="1" lang="en-US" altLang="ja-JP" dirty="0">
                <a:latin typeface="+mn-ea"/>
                <a:ea typeface="+mn-ea"/>
              </a:rPr>
              <a:t>Kate</a:t>
            </a:r>
            <a:r>
              <a:rPr kumimoji="1" lang="ja-JP" altLang="en-US" dirty="0">
                <a:latin typeface="+mn-ea"/>
                <a:ea typeface="+mn-ea"/>
              </a:rPr>
              <a:t>さん、</a:t>
            </a:r>
            <a:r>
              <a:rPr kumimoji="1" lang="en-US" altLang="ja-JP" dirty="0">
                <a:latin typeface="+mn-ea"/>
                <a:ea typeface="+mn-ea"/>
              </a:rPr>
              <a:t>Gary</a:t>
            </a:r>
            <a:r>
              <a:rPr kumimoji="1" lang="ja-JP" altLang="en-US" dirty="0">
                <a:latin typeface="+mn-ea"/>
                <a:ea typeface="+mn-ea"/>
              </a:rPr>
              <a:t>さんと議論</a:t>
            </a:r>
            <a:endParaRPr kumimoji="1" lang="en-US" altLang="ja-JP" dirty="0">
              <a:latin typeface="+mn-ea"/>
              <a:ea typeface="+mn-ea"/>
            </a:endParaRPr>
          </a:p>
          <a:p>
            <a:r>
              <a:rPr lang="en-US" altLang="ja-JP" dirty="0">
                <a:latin typeface="+mn-ea"/>
                <a:ea typeface="+mn-ea"/>
              </a:rPr>
              <a:t>V3.0</a:t>
            </a:r>
            <a:r>
              <a:rPr lang="ja-JP" altLang="en-US" dirty="0">
                <a:latin typeface="+mn-ea"/>
                <a:ea typeface="+mn-ea"/>
              </a:rPr>
              <a:t>に入れるなら、</a:t>
            </a:r>
            <a:r>
              <a:rPr lang="en-US" altLang="ja-JP" b="1" dirty="0">
                <a:solidFill>
                  <a:schemeClr val="accent5"/>
                </a:solidFill>
                <a:latin typeface="+mn-ea"/>
                <a:ea typeface="+mn-ea"/>
              </a:rPr>
              <a:t>SPDX-3-model</a:t>
            </a:r>
            <a:r>
              <a:rPr lang="ja-JP" altLang="en-US" b="1" dirty="0">
                <a:solidFill>
                  <a:schemeClr val="accent5"/>
                </a:solidFill>
                <a:latin typeface="+mn-ea"/>
                <a:ea typeface="+mn-ea"/>
              </a:rPr>
              <a:t>に、</a:t>
            </a:r>
            <a:r>
              <a:rPr lang="en-US" altLang="ja-JP" b="1" dirty="0">
                <a:solidFill>
                  <a:schemeClr val="accent5"/>
                </a:solidFill>
                <a:latin typeface="+mn-ea"/>
                <a:ea typeface="+mn-ea"/>
              </a:rPr>
              <a:t>next 2weeks</a:t>
            </a:r>
            <a:r>
              <a:rPr lang="ja-JP" altLang="en-US" b="1" dirty="0">
                <a:solidFill>
                  <a:schemeClr val="accent5"/>
                </a:solidFill>
                <a:latin typeface="+mn-ea"/>
                <a:ea typeface="+mn-ea"/>
              </a:rPr>
              <a:t>中に</a:t>
            </a:r>
            <a:r>
              <a:rPr lang="en-US" altLang="ja-JP" b="1" dirty="0">
                <a:solidFill>
                  <a:schemeClr val="accent5"/>
                </a:solidFill>
                <a:latin typeface="+mn-ea"/>
                <a:ea typeface="+mn-ea"/>
              </a:rPr>
              <a:t>(</a:t>
            </a:r>
            <a:r>
              <a:rPr lang="ja-JP" altLang="en-US" b="1" dirty="0">
                <a:solidFill>
                  <a:schemeClr val="accent5"/>
                </a:solidFill>
                <a:latin typeface="+mn-ea"/>
                <a:ea typeface="+mn-ea"/>
              </a:rPr>
              <a:t>不完全でいいから</a:t>
            </a:r>
            <a:r>
              <a:rPr lang="en-US" altLang="ja-JP" b="1" dirty="0">
                <a:solidFill>
                  <a:schemeClr val="accent5"/>
                </a:solidFill>
                <a:latin typeface="+mn-ea"/>
                <a:ea typeface="+mn-ea"/>
              </a:rPr>
              <a:t>)PR</a:t>
            </a:r>
            <a:r>
              <a:rPr lang="ja-JP" altLang="en-US" dirty="0">
                <a:latin typeface="+mn-ea"/>
                <a:ea typeface="+mn-ea"/>
              </a:rPr>
              <a:t>して、とお願い</a:t>
            </a:r>
            <a:endParaRPr lang="en-US" altLang="ja-JP" dirty="0">
              <a:latin typeface="+mn-ea"/>
              <a:ea typeface="+mn-ea"/>
            </a:endParaRPr>
          </a:p>
          <a:p>
            <a:r>
              <a:rPr kumimoji="1" lang="en-US" altLang="ja-JP" dirty="0">
                <a:latin typeface="+mn-ea"/>
                <a:ea typeface="+mn-ea"/>
              </a:rPr>
              <a:t>V3.1</a:t>
            </a:r>
            <a:r>
              <a:rPr kumimoji="1" lang="ja-JP" altLang="en-US" dirty="0">
                <a:latin typeface="+mn-ea"/>
                <a:ea typeface="+mn-ea"/>
              </a:rPr>
              <a:t>以降はいつ発行になるか不明。</a:t>
            </a:r>
            <a:r>
              <a:rPr kumimoji="1" lang="en-US" altLang="ja-JP" dirty="0">
                <a:latin typeface="+mn-ea"/>
                <a:ea typeface="+mn-ea"/>
              </a:rPr>
              <a:t>(Profile</a:t>
            </a:r>
            <a:r>
              <a:rPr kumimoji="1" lang="ja-JP" altLang="en-US" dirty="0">
                <a:latin typeface="+mn-ea"/>
                <a:ea typeface="+mn-ea"/>
              </a:rPr>
              <a:t>が固まり次第発行になるかもしれないし、そうではないかもしれない</a:t>
            </a:r>
            <a:r>
              <a:rPr kumimoji="1" lang="en-US" altLang="ja-JP" dirty="0">
                <a:latin typeface="+mn-ea"/>
                <a:ea typeface="+mn-ea"/>
              </a:rPr>
              <a:t>)</a:t>
            </a:r>
            <a:endParaRPr kumimoji="1" lang="ja-JP" altLang="en-US" dirty="0">
              <a:latin typeface="+mn-ea"/>
              <a:ea typeface="+mn-ea"/>
            </a:endParaRPr>
          </a:p>
        </p:txBody>
      </p:sp>
      <p:pic>
        <p:nvPicPr>
          <p:cNvPr id="5" name="Picture 4" descr="A group of people sitting at a table&#10;&#10;Description automatically generated">
            <a:extLst>
              <a:ext uri="{FF2B5EF4-FFF2-40B4-BE49-F238E27FC236}">
                <a16:creationId xmlns:a16="http://schemas.microsoft.com/office/drawing/2014/main" id="{C17CA969-404B-BA4C-3CBA-1C6E6C2433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0091" y="1187758"/>
            <a:ext cx="4920859" cy="2767983"/>
          </a:xfrm>
          <a:prstGeom prst="rect">
            <a:avLst/>
          </a:prstGeom>
        </p:spPr>
      </p:pic>
    </p:spTree>
    <p:extLst>
      <p:ext uri="{BB962C8B-B14F-4D97-AF65-F5344CB8AC3E}">
        <p14:creationId xmlns:p14="http://schemas.microsoft.com/office/powerpoint/2010/main" val="315339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313A-83B8-FA93-DA8B-8CA7A42B0224}"/>
              </a:ext>
            </a:extLst>
          </p:cNvPr>
          <p:cNvSpPr>
            <a:spLocks noGrp="1"/>
          </p:cNvSpPr>
          <p:nvPr>
            <p:ph type="title"/>
          </p:nvPr>
        </p:nvSpPr>
        <p:spPr/>
        <p:txBody>
          <a:bodyPr>
            <a:normAutofit fontScale="90000"/>
          </a:bodyPr>
          <a:lstStyle/>
          <a:p>
            <a:r>
              <a:rPr lang="en-US" altLang="ja-JP" dirty="0"/>
              <a:t>s</a:t>
            </a:r>
            <a:r>
              <a:rPr kumimoji="1" lang="en-US" altLang="ja-JP" dirty="0"/>
              <a:t>bom-3-model</a:t>
            </a:r>
            <a:endParaRPr kumimoji="1" lang="ja-JP" altLang="en-US" dirty="0"/>
          </a:p>
        </p:txBody>
      </p:sp>
      <p:sp>
        <p:nvSpPr>
          <p:cNvPr id="3" name="Text Placeholder 2">
            <a:extLst>
              <a:ext uri="{FF2B5EF4-FFF2-40B4-BE49-F238E27FC236}">
                <a16:creationId xmlns:a16="http://schemas.microsoft.com/office/drawing/2014/main" id="{524259DF-9672-1C1B-2C65-F42C78BE4AA9}"/>
              </a:ext>
            </a:extLst>
          </p:cNvPr>
          <p:cNvSpPr>
            <a:spLocks noGrp="1"/>
          </p:cNvSpPr>
          <p:nvPr>
            <p:ph type="body" idx="1"/>
          </p:nvPr>
        </p:nvSpPr>
        <p:spPr/>
        <p:txBody>
          <a:bodyPr/>
          <a:lstStyle/>
          <a:p>
            <a:r>
              <a:rPr kumimoji="1" lang="en-US" altLang="ja-JP" dirty="0"/>
              <a:t>Class – Property – Vocabulary, External properties restriction</a:t>
            </a:r>
            <a:br>
              <a:rPr lang="en-US" altLang="ja-JP" dirty="0"/>
            </a:br>
            <a:endParaRPr kumimoji="1" lang="en-US" altLang="ja-JP" dirty="0"/>
          </a:p>
        </p:txBody>
      </p:sp>
      <p:pic>
        <p:nvPicPr>
          <p:cNvPr id="5" name="Picture 4">
            <a:extLst>
              <a:ext uri="{FF2B5EF4-FFF2-40B4-BE49-F238E27FC236}">
                <a16:creationId xmlns:a16="http://schemas.microsoft.com/office/drawing/2014/main" id="{AECBDE61-4201-0D27-C6DD-C20CBD3FB4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114" y="1799108"/>
            <a:ext cx="3702729" cy="2238567"/>
          </a:xfrm>
          <a:prstGeom prst="rect">
            <a:avLst/>
          </a:prstGeom>
        </p:spPr>
      </p:pic>
      <p:sp>
        <p:nvSpPr>
          <p:cNvPr id="7" name="TextBox 6">
            <a:extLst>
              <a:ext uri="{FF2B5EF4-FFF2-40B4-BE49-F238E27FC236}">
                <a16:creationId xmlns:a16="http://schemas.microsoft.com/office/drawing/2014/main" id="{7861A92E-EE34-A402-0462-AA3B7E221CCD}"/>
              </a:ext>
            </a:extLst>
          </p:cNvPr>
          <p:cNvSpPr txBox="1"/>
          <p:nvPr/>
        </p:nvSpPr>
        <p:spPr>
          <a:xfrm>
            <a:off x="751114" y="4014051"/>
            <a:ext cx="2393768" cy="369332"/>
          </a:xfrm>
          <a:prstGeom prst="rect">
            <a:avLst/>
          </a:prstGeom>
          <a:noFill/>
        </p:spPr>
        <p:txBody>
          <a:bodyPr wrap="square">
            <a:spAutoFit/>
          </a:bodyPr>
          <a:lstStyle/>
          <a:p>
            <a:r>
              <a:rPr lang="en-US" altLang="ja-JP" sz="900" dirty="0">
                <a:hlinkClick r:id="rId3"/>
              </a:rPr>
              <a:t>spdx-3-model/ConfidentialityLevelType.md at main · </a:t>
            </a:r>
            <a:r>
              <a:rPr lang="en-US" altLang="ja-JP" sz="900" dirty="0" err="1">
                <a:hlinkClick r:id="rId3"/>
              </a:rPr>
              <a:t>spdx</a:t>
            </a:r>
            <a:r>
              <a:rPr lang="en-US" altLang="ja-JP" sz="900" dirty="0">
                <a:hlinkClick r:id="rId3"/>
              </a:rPr>
              <a:t>/spdx-3-model · GitHub</a:t>
            </a:r>
            <a:endParaRPr lang="ja-JP" altLang="en-US" sz="900" dirty="0"/>
          </a:p>
        </p:txBody>
      </p:sp>
      <p:pic>
        <p:nvPicPr>
          <p:cNvPr id="9" name="Picture 8">
            <a:extLst>
              <a:ext uri="{FF2B5EF4-FFF2-40B4-BE49-F238E27FC236}">
                <a16:creationId xmlns:a16="http://schemas.microsoft.com/office/drawing/2014/main" id="{4E553279-3E63-A78D-819F-8EF6BD8224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0159" y="1775484"/>
            <a:ext cx="3063845" cy="2238567"/>
          </a:xfrm>
          <a:prstGeom prst="rect">
            <a:avLst/>
          </a:prstGeom>
        </p:spPr>
      </p:pic>
      <p:sp>
        <p:nvSpPr>
          <p:cNvPr id="11" name="TextBox 10">
            <a:extLst>
              <a:ext uri="{FF2B5EF4-FFF2-40B4-BE49-F238E27FC236}">
                <a16:creationId xmlns:a16="http://schemas.microsoft.com/office/drawing/2014/main" id="{6AA130C6-5970-2290-0E60-08F3D8F424C0}"/>
              </a:ext>
            </a:extLst>
          </p:cNvPr>
          <p:cNvSpPr txBox="1"/>
          <p:nvPr/>
        </p:nvSpPr>
        <p:spPr>
          <a:xfrm>
            <a:off x="4765201" y="4014051"/>
            <a:ext cx="2516676" cy="369332"/>
          </a:xfrm>
          <a:prstGeom prst="rect">
            <a:avLst/>
          </a:prstGeom>
          <a:noFill/>
        </p:spPr>
        <p:txBody>
          <a:bodyPr wrap="square">
            <a:spAutoFit/>
          </a:bodyPr>
          <a:lstStyle/>
          <a:p>
            <a:r>
              <a:rPr lang="en-US" altLang="ja-JP" sz="900" dirty="0">
                <a:hlinkClick r:id="rId5"/>
              </a:rPr>
              <a:t>spdx-3-model/Dataset.md at main · </a:t>
            </a:r>
            <a:r>
              <a:rPr lang="en-US" altLang="ja-JP" sz="900" dirty="0" err="1">
                <a:hlinkClick r:id="rId5"/>
              </a:rPr>
              <a:t>spdx</a:t>
            </a:r>
            <a:r>
              <a:rPr lang="en-US" altLang="ja-JP" sz="900" dirty="0">
                <a:hlinkClick r:id="rId5"/>
              </a:rPr>
              <a:t>/spdx-3-model (github.com)</a:t>
            </a:r>
            <a:endParaRPr lang="ja-JP" altLang="en-US" sz="900" dirty="0"/>
          </a:p>
        </p:txBody>
      </p:sp>
      <p:sp>
        <p:nvSpPr>
          <p:cNvPr id="12" name="Left Brace 11">
            <a:extLst>
              <a:ext uri="{FF2B5EF4-FFF2-40B4-BE49-F238E27FC236}">
                <a16:creationId xmlns:a16="http://schemas.microsoft.com/office/drawing/2014/main" id="{F80B6D94-C0F7-278E-1258-5C7D59E78C4D}"/>
              </a:ext>
            </a:extLst>
          </p:cNvPr>
          <p:cNvSpPr/>
          <p:nvPr/>
        </p:nvSpPr>
        <p:spPr>
          <a:xfrm>
            <a:off x="751114" y="3513909"/>
            <a:ext cx="65315" cy="5001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TextBox 12">
            <a:extLst>
              <a:ext uri="{FF2B5EF4-FFF2-40B4-BE49-F238E27FC236}">
                <a16:creationId xmlns:a16="http://schemas.microsoft.com/office/drawing/2014/main" id="{117669E8-DE10-37E6-58A4-0B483C4F84C1}"/>
              </a:ext>
            </a:extLst>
          </p:cNvPr>
          <p:cNvSpPr txBox="1"/>
          <p:nvPr/>
        </p:nvSpPr>
        <p:spPr>
          <a:xfrm>
            <a:off x="2306119" y="2953759"/>
            <a:ext cx="2017095" cy="415498"/>
          </a:xfrm>
          <a:prstGeom prst="rect">
            <a:avLst/>
          </a:prstGeom>
          <a:noFill/>
        </p:spPr>
        <p:txBody>
          <a:bodyPr wrap="square" rtlCol="0">
            <a:spAutoFit/>
          </a:bodyPr>
          <a:lstStyle/>
          <a:p>
            <a:r>
              <a:rPr kumimoji="1" lang="en-US" altLang="ja-JP" sz="1050" dirty="0" err="1"/>
              <a:t>Key:Value</a:t>
            </a:r>
            <a:r>
              <a:rPr kumimoji="1" lang="ja-JP" altLang="en-US" sz="1050" dirty="0"/>
              <a:t>の</a:t>
            </a:r>
            <a:r>
              <a:rPr kumimoji="1" lang="en-US" altLang="ja-JP" sz="1050" dirty="0"/>
              <a:t>Value</a:t>
            </a:r>
            <a:r>
              <a:rPr kumimoji="1" lang="ja-JP" altLang="en-US" sz="1050" dirty="0"/>
              <a:t>が取れる値に制約を与えられる</a:t>
            </a:r>
          </a:p>
        </p:txBody>
      </p:sp>
      <p:sp>
        <p:nvSpPr>
          <p:cNvPr id="14" name="TextBox 13">
            <a:extLst>
              <a:ext uri="{FF2B5EF4-FFF2-40B4-BE49-F238E27FC236}">
                <a16:creationId xmlns:a16="http://schemas.microsoft.com/office/drawing/2014/main" id="{D5258258-A06F-48F0-BBDE-295DF0EFACE7}"/>
              </a:ext>
            </a:extLst>
          </p:cNvPr>
          <p:cNvSpPr txBox="1"/>
          <p:nvPr/>
        </p:nvSpPr>
        <p:spPr>
          <a:xfrm>
            <a:off x="7020171" y="2259251"/>
            <a:ext cx="2017095" cy="415498"/>
          </a:xfrm>
          <a:prstGeom prst="rect">
            <a:avLst/>
          </a:prstGeom>
          <a:noFill/>
        </p:spPr>
        <p:txBody>
          <a:bodyPr wrap="square" rtlCol="0">
            <a:spAutoFit/>
          </a:bodyPr>
          <a:lstStyle/>
          <a:p>
            <a:r>
              <a:rPr kumimoji="1" lang="ja-JP" altLang="en-US" sz="1050" dirty="0"/>
              <a:t>他のクラスの必須</a:t>
            </a:r>
            <a:r>
              <a:rPr kumimoji="1" lang="en-US" altLang="ja-JP" sz="1050" dirty="0"/>
              <a:t>Property</a:t>
            </a:r>
            <a:r>
              <a:rPr kumimoji="1" lang="ja-JP" altLang="en-US" sz="1050" dirty="0"/>
              <a:t>を指定できる</a:t>
            </a:r>
          </a:p>
        </p:txBody>
      </p:sp>
    </p:spTree>
    <p:extLst>
      <p:ext uri="{BB962C8B-B14F-4D97-AF65-F5344CB8AC3E}">
        <p14:creationId xmlns:p14="http://schemas.microsoft.com/office/powerpoint/2010/main" val="2714811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961A-3CC3-9113-7CC8-C9C1D09D90B9}"/>
              </a:ext>
            </a:extLst>
          </p:cNvPr>
          <p:cNvSpPr>
            <a:spLocks noGrp="1"/>
          </p:cNvSpPr>
          <p:nvPr>
            <p:ph type="title"/>
          </p:nvPr>
        </p:nvSpPr>
        <p:spPr/>
        <p:txBody>
          <a:bodyPr>
            <a:normAutofit fontScale="90000"/>
          </a:bodyPr>
          <a:lstStyle/>
          <a:p>
            <a:r>
              <a:rPr kumimoji="1" lang="en-US" altLang="ja-JP" dirty="0"/>
              <a:t>Lite Profile</a:t>
            </a:r>
            <a:r>
              <a:rPr kumimoji="1" lang="ja-JP" altLang="en-US" dirty="0"/>
              <a:t>をどのようなクラス構成にするか？</a:t>
            </a:r>
          </a:p>
        </p:txBody>
      </p:sp>
      <p:sp>
        <p:nvSpPr>
          <p:cNvPr id="3" name="Text Placeholder 2">
            <a:extLst>
              <a:ext uri="{FF2B5EF4-FFF2-40B4-BE49-F238E27FC236}">
                <a16:creationId xmlns:a16="http://schemas.microsoft.com/office/drawing/2014/main" id="{1B72E22F-17AF-F38F-2EC2-A8D5AEF7B85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77384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itle 1">
            <a:extLst>
              <a:ext uri="{FF2B5EF4-FFF2-40B4-BE49-F238E27FC236}">
                <a16:creationId xmlns:a16="http://schemas.microsoft.com/office/drawing/2014/main" id="{7B0585D3-3EA5-46D0-985D-376874F4D979}"/>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044271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p:txBody>
          <a:bodyPr>
            <a:normAutofit fontScale="90000"/>
          </a:bodyPr>
          <a:lstStyle/>
          <a:p>
            <a:pPr lvl="0"/>
            <a:r>
              <a:rPr lang="ja-JP" altLang="en-US" dirty="0"/>
              <a:t>独占禁止法順守ポリシー </a:t>
            </a:r>
            <a:r>
              <a:rPr lang="en-US" altLang="ja-JP" dirty="0"/>
              <a:t>(</a:t>
            </a:r>
            <a:r>
              <a:rPr lang="en-US" dirty="0"/>
              <a:t>Antitrust Policy)</a:t>
            </a:r>
          </a:p>
        </p:txBody>
      </p:sp>
      <p:sp>
        <p:nvSpPr>
          <p:cNvPr id="158" name="Google Shape;158;p25"/>
          <p:cNvSpPr txBox="1">
            <a:spLocks noGrp="1"/>
          </p:cNvSpPr>
          <p:nvPr>
            <p:ph type="body" idx="1"/>
          </p:nvPr>
        </p:nvSpPr>
        <p:spPr/>
        <p:txBody>
          <a:bodyPr>
            <a:normAutofit fontScale="92500" lnSpcReduction="10000"/>
          </a:bodyPr>
          <a:lstStyle/>
          <a:p>
            <a:r>
              <a:rPr lang="en-US" altLang="ja-JP" dirty="0"/>
              <a:t>Linux Foundation (</a:t>
            </a:r>
            <a:r>
              <a:rPr lang="ja-JP" altLang="en-US" dirty="0"/>
              <a:t>以下</a:t>
            </a:r>
            <a:r>
              <a:rPr lang="en-US" altLang="ja-JP" dirty="0"/>
              <a:t>LF</a:t>
            </a:r>
            <a:r>
              <a:rPr lang="ja-JP" altLang="en-US" dirty="0"/>
              <a:t>と略す</a:t>
            </a:r>
            <a:r>
              <a:rPr lang="en-US" altLang="ja-JP" dirty="0"/>
              <a:t>) </a:t>
            </a:r>
            <a:r>
              <a:rPr lang="ja-JP" altLang="en-US" dirty="0"/>
              <a:t>の会議は、産業界で競合関係にある企業同士の参加が不可欠です。</a:t>
            </a:r>
            <a:r>
              <a:rPr lang="en-US" altLang="ja-JP" dirty="0"/>
              <a:t>LF</a:t>
            </a:r>
            <a:r>
              <a:rPr lang="ja-JP" altLang="en-US" dirty="0"/>
              <a:t>は、すべての活動を、適用されるべきすべての独占禁止法</a:t>
            </a:r>
            <a:r>
              <a:rPr lang="en-US" altLang="ja-JP" dirty="0"/>
              <a:t>/</a:t>
            </a:r>
            <a:r>
              <a:rPr lang="ja-JP" altLang="en-US" dirty="0"/>
              <a:t>競争法に則って運営します。従って、会議の出席者は、アジェンダに沿って会議を進め、国内外の独占禁止法</a:t>
            </a:r>
            <a:r>
              <a:rPr lang="en-US" altLang="ja-JP" dirty="0"/>
              <a:t>/</a:t>
            </a:r>
            <a:r>
              <a:rPr lang="ja-JP" altLang="en-US" dirty="0"/>
              <a:t>競争法の下で禁止されているいかなる活動にも参加しないよう、注意を払うことが非常に重要です。</a:t>
            </a:r>
          </a:p>
          <a:p>
            <a:r>
              <a:rPr lang="en-US" altLang="ja-JP" dirty="0"/>
              <a:t>LF</a:t>
            </a:r>
            <a:r>
              <a:rPr lang="ja-JP" altLang="en-US" dirty="0"/>
              <a:t>の会議において、また</a:t>
            </a:r>
            <a:r>
              <a:rPr lang="en-US" altLang="ja-JP" dirty="0"/>
              <a:t>LF</a:t>
            </a:r>
            <a:r>
              <a:rPr lang="ja-JP" altLang="en-US" dirty="0"/>
              <a:t>の活動に関連して、禁止されている行動の例は、</a:t>
            </a:r>
            <a:r>
              <a:rPr lang="en-US" altLang="ja-JP" dirty="0">
                <a:hlinkClick r:id="rId3"/>
              </a:rPr>
              <a:t>https://www.linuxfoundation.jp/antitrust-policy/</a:t>
            </a:r>
            <a:r>
              <a:rPr lang="ja-JP" altLang="en-US" dirty="0"/>
              <a:t> から入手できる</a:t>
            </a:r>
            <a:r>
              <a:rPr lang="en-US" altLang="ja-JP" dirty="0"/>
              <a:t>LF</a:t>
            </a:r>
            <a:r>
              <a:rPr lang="ja-JP" altLang="en-US" dirty="0"/>
              <a:t>独占禁止法順守ポリシーに記載されています。これらの事項について質問がある場合は、あなたの会社の法律顧問に問い合わせるか、もしあなたが</a:t>
            </a:r>
            <a:r>
              <a:rPr lang="en-US" altLang="ja-JP" dirty="0"/>
              <a:t>LF</a:t>
            </a:r>
            <a:r>
              <a:rPr lang="ja-JP" altLang="en-US" dirty="0"/>
              <a:t>のメンバーであるならば、</a:t>
            </a:r>
            <a:r>
              <a:rPr lang="en-US" altLang="ja-JP" dirty="0"/>
              <a:t>LF</a:t>
            </a:r>
            <a:r>
              <a:rPr lang="ja-JP" altLang="en-US" dirty="0"/>
              <a:t>の法律顧問である </a:t>
            </a:r>
            <a:r>
              <a:rPr lang="en-US" altLang="ja-JP" dirty="0" err="1"/>
              <a:t>Gesmer</a:t>
            </a:r>
            <a:r>
              <a:rPr lang="ja-JP" altLang="en-US" dirty="0"/>
              <a:t> </a:t>
            </a:r>
            <a:r>
              <a:rPr lang="en-US" altLang="ja-JP" dirty="0" err="1"/>
              <a:t>Updegrove</a:t>
            </a:r>
            <a:r>
              <a:rPr lang="ja-JP" altLang="en-US" dirty="0"/>
              <a:t> </a:t>
            </a:r>
            <a:r>
              <a:rPr lang="en-US" altLang="ja-JP" dirty="0"/>
              <a:t>LLP </a:t>
            </a:r>
            <a:r>
              <a:rPr lang="ja-JP" altLang="en-US" dirty="0"/>
              <a:t>の </a:t>
            </a:r>
            <a:r>
              <a:rPr lang="en-US" altLang="ja-JP" dirty="0"/>
              <a:t>Andrew </a:t>
            </a:r>
            <a:r>
              <a:rPr lang="en-US" altLang="ja-JP" dirty="0" err="1"/>
              <a:t>Updegrove</a:t>
            </a:r>
            <a:r>
              <a:rPr lang="ja-JP" altLang="en-US" dirty="0"/>
              <a:t> にお問い合わせください。</a:t>
            </a:r>
          </a:p>
          <a:p>
            <a:pPr lvl="0"/>
            <a:endParaRPr lang="ja-JP" altLang="en-US" dirty="0"/>
          </a:p>
          <a:p>
            <a:pPr lvl="0"/>
            <a:endParaRPr lang="ja-JP" altLang="en-US" dirty="0"/>
          </a:p>
        </p:txBody>
      </p:sp>
      <p:sp>
        <p:nvSpPr>
          <p:cNvPr id="4" name="テキスト ボックス 3">
            <a:extLst>
              <a:ext uri="{FF2B5EF4-FFF2-40B4-BE49-F238E27FC236}">
                <a16:creationId xmlns:a16="http://schemas.microsoft.com/office/drawing/2014/main" id="{F4B69969-C2B2-4035-B697-410820198BDC}"/>
              </a:ext>
            </a:extLst>
          </p:cNvPr>
          <p:cNvSpPr txBox="1"/>
          <p:nvPr/>
        </p:nvSpPr>
        <p:spPr>
          <a:xfrm>
            <a:off x="0" y="101009"/>
            <a:ext cx="1107996" cy="369332"/>
          </a:xfrm>
          <a:prstGeom prst="rect">
            <a:avLst/>
          </a:prstGeom>
          <a:noFill/>
        </p:spPr>
        <p:txBody>
          <a:bodyPr wrap="none" rtlCol="0">
            <a:spAutoFit/>
          </a:bodyPr>
          <a:lstStyle/>
          <a:p>
            <a:r>
              <a:rPr kumimoji="1" lang="en-US" altLang="ja-JP" sz="1800" dirty="0">
                <a:latin typeface="游ゴシック Medium" panose="020B0500000000000000" pitchFamily="50" charset="-128"/>
                <a:ea typeface="游ゴシック Medium" panose="020B0500000000000000" pitchFamily="50" charset="-128"/>
              </a:rPr>
              <a:t>【</a:t>
            </a:r>
            <a:r>
              <a:rPr kumimoji="1" lang="ja-JP" altLang="en-US" sz="1800" dirty="0">
                <a:latin typeface="游ゴシック Medium" panose="020B0500000000000000" pitchFamily="50" charset="-128"/>
                <a:ea typeface="游ゴシック Medium" panose="020B0500000000000000" pitchFamily="50" charset="-128"/>
              </a:rPr>
              <a:t>参考</a:t>
            </a:r>
            <a:r>
              <a:rPr kumimoji="1" lang="en-US" altLang="ja-JP" sz="1800" dirty="0">
                <a:latin typeface="游ゴシック Medium" panose="020B0500000000000000" pitchFamily="50" charset="-128"/>
                <a:ea typeface="游ゴシック Medium" panose="020B0500000000000000" pitchFamily="50" charset="-128"/>
              </a:rPr>
              <a:t>】</a:t>
            </a:r>
            <a:endParaRPr kumimoji="1" lang="ja-JP" altLang="en-US" sz="18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403559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13B6-04CA-4C1C-1D12-D98327EFE955}"/>
              </a:ext>
            </a:extLst>
          </p:cNvPr>
          <p:cNvSpPr>
            <a:spLocks noGrp="1"/>
          </p:cNvSpPr>
          <p:nvPr>
            <p:ph type="title"/>
          </p:nvPr>
        </p:nvSpPr>
        <p:spPr/>
        <p:txBody>
          <a:bodyPr>
            <a:normAutofit fontScale="90000"/>
          </a:bodyPr>
          <a:lstStyle/>
          <a:p>
            <a:r>
              <a:rPr lang="en-US" altLang="ja-JP" dirty="0">
                <a:latin typeface="+mn-ea"/>
                <a:ea typeface="+mn-ea"/>
              </a:rPr>
              <a:t>Open Source Summit North America 2023</a:t>
            </a:r>
            <a:endParaRPr kumimoji="1" lang="ja-JP" altLang="en-US" dirty="0">
              <a:latin typeface="+mn-ea"/>
              <a:ea typeface="+mn-ea"/>
            </a:endParaRPr>
          </a:p>
        </p:txBody>
      </p:sp>
      <p:sp>
        <p:nvSpPr>
          <p:cNvPr id="3" name="Text Placeholder 2">
            <a:extLst>
              <a:ext uri="{FF2B5EF4-FFF2-40B4-BE49-F238E27FC236}">
                <a16:creationId xmlns:a16="http://schemas.microsoft.com/office/drawing/2014/main" id="{848A61CC-E191-AC85-8EC2-25D2D3BCB006}"/>
              </a:ext>
            </a:extLst>
          </p:cNvPr>
          <p:cNvSpPr>
            <a:spLocks noGrp="1"/>
          </p:cNvSpPr>
          <p:nvPr>
            <p:ph type="body" idx="1"/>
          </p:nvPr>
        </p:nvSpPr>
        <p:spPr/>
        <p:txBody>
          <a:bodyPr/>
          <a:lstStyle/>
          <a:p>
            <a:pPr marL="114300" indent="0">
              <a:buNone/>
            </a:pPr>
            <a:r>
              <a:rPr kumimoji="1" lang="en-US" altLang="ja-JP" dirty="0">
                <a:latin typeface="+mn-ea"/>
                <a:ea typeface="+mn-ea"/>
              </a:rPr>
              <a:t>2023/05/09 – 2023/05/12</a:t>
            </a:r>
          </a:p>
          <a:p>
            <a:pPr marL="114300" indent="0">
              <a:buNone/>
            </a:pPr>
            <a:r>
              <a:rPr kumimoji="1" lang="ja-JP" altLang="en-US" dirty="0">
                <a:latin typeface="+mn-ea"/>
                <a:ea typeface="+mn-ea"/>
              </a:rPr>
              <a:t>カナダ バンクーバー コンベンションセンター</a:t>
            </a:r>
            <a:endParaRPr kumimoji="1" lang="en-US" altLang="ja-JP" dirty="0">
              <a:latin typeface="+mn-ea"/>
              <a:ea typeface="+mn-ea"/>
            </a:endParaRPr>
          </a:p>
          <a:p>
            <a:pPr marL="114300" indent="0">
              <a:buNone/>
            </a:pPr>
            <a:endParaRPr kumimoji="1" lang="ja-JP" altLang="en-US" dirty="0">
              <a:latin typeface="+mn-ea"/>
              <a:ea typeface="+mn-ea"/>
            </a:endParaRPr>
          </a:p>
        </p:txBody>
      </p:sp>
      <p:pic>
        <p:nvPicPr>
          <p:cNvPr id="5" name="Picture 4" descr="A picture containing text, screenshot, advertising&#10;&#10;Description automatically generated">
            <a:extLst>
              <a:ext uri="{FF2B5EF4-FFF2-40B4-BE49-F238E27FC236}">
                <a16:creationId xmlns:a16="http://schemas.microsoft.com/office/drawing/2014/main" id="{DEE8DB93-C6E2-DD71-1FE2-F9F115F764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4870" y="1188073"/>
            <a:ext cx="2297430" cy="3063240"/>
          </a:xfrm>
          <a:prstGeom prst="rect">
            <a:avLst/>
          </a:prstGeom>
        </p:spPr>
      </p:pic>
      <p:pic>
        <p:nvPicPr>
          <p:cNvPr id="7" name="Picture 6" descr="A picture containing outdoor, cloud, sky, commercial building&#10;&#10;Description automatically generated">
            <a:extLst>
              <a:ext uri="{FF2B5EF4-FFF2-40B4-BE49-F238E27FC236}">
                <a16:creationId xmlns:a16="http://schemas.microsoft.com/office/drawing/2014/main" id="{DE18A83D-9053-4D52-434A-2F93AE9A7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3740" y="2054132"/>
            <a:ext cx="3827417" cy="2870564"/>
          </a:xfrm>
          <a:prstGeom prst="rect">
            <a:avLst/>
          </a:prstGeom>
        </p:spPr>
      </p:pic>
      <p:pic>
        <p:nvPicPr>
          <p:cNvPr id="9" name="Picture 8" descr="A statue of a fish in a city&#10;&#10;Description automatically generated with low confidence">
            <a:extLst>
              <a:ext uri="{FF2B5EF4-FFF2-40B4-BE49-F238E27FC236}">
                <a16:creationId xmlns:a16="http://schemas.microsoft.com/office/drawing/2014/main" id="{A28A8D77-7CF6-934E-F37E-6A46E6BC58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7908" y="2450369"/>
            <a:ext cx="1468274" cy="1957698"/>
          </a:xfrm>
          <a:prstGeom prst="rect">
            <a:avLst/>
          </a:prstGeom>
        </p:spPr>
      </p:pic>
      <p:sp>
        <p:nvSpPr>
          <p:cNvPr id="10" name="TextBox 9">
            <a:extLst>
              <a:ext uri="{FF2B5EF4-FFF2-40B4-BE49-F238E27FC236}">
                <a16:creationId xmlns:a16="http://schemas.microsoft.com/office/drawing/2014/main" id="{D9231547-854F-77EC-34DD-49BA9C1137FB}"/>
              </a:ext>
            </a:extLst>
          </p:cNvPr>
          <p:cNvSpPr txBox="1"/>
          <p:nvPr/>
        </p:nvSpPr>
        <p:spPr>
          <a:xfrm>
            <a:off x="7027817" y="892187"/>
            <a:ext cx="1877437" cy="261610"/>
          </a:xfrm>
          <a:prstGeom prst="rect">
            <a:avLst/>
          </a:prstGeom>
          <a:noFill/>
        </p:spPr>
        <p:txBody>
          <a:bodyPr wrap="none" rtlCol="0">
            <a:spAutoFit/>
          </a:bodyPr>
          <a:lstStyle/>
          <a:p>
            <a:r>
              <a:rPr kumimoji="1" lang="ja-JP" altLang="en-US" sz="1100" dirty="0">
                <a:latin typeface="+mn-ea"/>
                <a:ea typeface="+mn-ea"/>
              </a:rPr>
              <a:t>初日はコロケイベントのみ</a:t>
            </a:r>
          </a:p>
        </p:txBody>
      </p:sp>
    </p:spTree>
    <p:extLst>
      <p:ext uri="{BB962C8B-B14F-4D97-AF65-F5344CB8AC3E}">
        <p14:creationId xmlns:p14="http://schemas.microsoft.com/office/powerpoint/2010/main" val="299007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04167E-971D-153C-A032-0B6B2C81A9D9}"/>
              </a:ext>
            </a:extLst>
          </p:cNvPr>
          <p:cNvPicPr>
            <a:picLocks noChangeAspect="1"/>
          </p:cNvPicPr>
          <p:nvPr/>
        </p:nvPicPr>
        <p:blipFill>
          <a:blip r:embed="rId2"/>
          <a:stretch>
            <a:fillRect/>
          </a:stretch>
        </p:blipFill>
        <p:spPr>
          <a:xfrm>
            <a:off x="2677887" y="868554"/>
            <a:ext cx="6396174" cy="3406391"/>
          </a:xfrm>
          <a:prstGeom prst="rect">
            <a:avLst/>
          </a:prstGeom>
        </p:spPr>
      </p:pic>
      <p:pic>
        <p:nvPicPr>
          <p:cNvPr id="5" name="Picture 4" descr="A picture containing text, advertising, wall, poster&#10;&#10;Description automatically generated">
            <a:extLst>
              <a:ext uri="{FF2B5EF4-FFF2-40B4-BE49-F238E27FC236}">
                <a16:creationId xmlns:a16="http://schemas.microsoft.com/office/drawing/2014/main" id="{BA05D028-0EB5-88D4-5628-3949FED0FE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350" y="128156"/>
            <a:ext cx="3357971" cy="4477294"/>
          </a:xfrm>
          <a:prstGeom prst="rect">
            <a:avLst/>
          </a:prstGeom>
        </p:spPr>
      </p:pic>
    </p:spTree>
    <p:extLst>
      <p:ext uri="{BB962C8B-B14F-4D97-AF65-F5344CB8AC3E}">
        <p14:creationId xmlns:p14="http://schemas.microsoft.com/office/powerpoint/2010/main" val="351598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B931-89EA-90A7-C7C4-344A04A359D7}"/>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52C3B853-0EB9-1974-210D-714A923D896B}"/>
              </a:ext>
            </a:extLst>
          </p:cNvPr>
          <p:cNvSpPr>
            <a:spLocks noGrp="1"/>
          </p:cNvSpPr>
          <p:nvPr>
            <p:ph type="body" idx="1"/>
          </p:nvPr>
        </p:nvSpPr>
        <p:spPr/>
        <p:txBody>
          <a:bodyPr/>
          <a:lstStyle/>
          <a:p>
            <a:endParaRPr kumimoji="1" lang="ja-JP" altLang="en-US"/>
          </a:p>
        </p:txBody>
      </p:sp>
      <p:pic>
        <p:nvPicPr>
          <p:cNvPr id="5" name="Picture 4" descr="A projector on a table&#10;&#10;Description automatically generated with medium confidence">
            <a:extLst>
              <a:ext uri="{FF2B5EF4-FFF2-40B4-BE49-F238E27FC236}">
                <a16:creationId xmlns:a16="http://schemas.microsoft.com/office/drawing/2014/main" id="{72D22091-8C1C-52DD-2E48-B2DDA49790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4436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C256-0DD7-E622-57A5-FC1D6A79BECD}"/>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2262503A-0023-E6ED-58EE-A9693708538B}"/>
              </a:ext>
            </a:extLst>
          </p:cNvPr>
          <p:cNvSpPr>
            <a:spLocks noGrp="1"/>
          </p:cNvSpPr>
          <p:nvPr>
            <p:ph type="body" idx="1"/>
          </p:nvPr>
        </p:nvSpPr>
        <p:spPr/>
        <p:txBody>
          <a:bodyPr/>
          <a:lstStyle/>
          <a:p>
            <a:endParaRPr kumimoji="1" lang="ja-JP" altLang="en-US"/>
          </a:p>
        </p:txBody>
      </p:sp>
      <p:pic>
        <p:nvPicPr>
          <p:cNvPr id="5" name="Picture 4" descr="A screen shot of a computer&#10;&#10;Description automatically generated with medium confidence">
            <a:extLst>
              <a:ext uri="{FF2B5EF4-FFF2-40B4-BE49-F238E27FC236}">
                <a16:creationId xmlns:a16="http://schemas.microsoft.com/office/drawing/2014/main" id="{6E71F1A3-7E0F-7CC2-F187-7F1F57DD81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56475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8B9F-733C-C723-D50D-1083168BB356}"/>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AAC5553E-92DF-83CF-781B-01763DCAF731}"/>
              </a:ext>
            </a:extLst>
          </p:cNvPr>
          <p:cNvSpPr>
            <a:spLocks noGrp="1"/>
          </p:cNvSpPr>
          <p:nvPr>
            <p:ph type="body" idx="1"/>
          </p:nvPr>
        </p:nvSpPr>
        <p:spPr/>
        <p:txBody>
          <a:bodyPr/>
          <a:lstStyle/>
          <a:p>
            <a:endParaRPr kumimoji="1" lang="ja-JP" altLang="en-US"/>
          </a:p>
        </p:txBody>
      </p:sp>
      <p:pic>
        <p:nvPicPr>
          <p:cNvPr id="5" name="Picture 4" descr="A screen shot of a computer&#10;&#10;Description automatically generated with low confidence">
            <a:extLst>
              <a:ext uri="{FF2B5EF4-FFF2-40B4-BE49-F238E27FC236}">
                <a16:creationId xmlns:a16="http://schemas.microsoft.com/office/drawing/2014/main" id="{ED7257DF-F128-C218-677A-3D79E03DE2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7" name="Straight Connector 6">
            <a:extLst>
              <a:ext uri="{FF2B5EF4-FFF2-40B4-BE49-F238E27FC236}">
                <a16:creationId xmlns:a16="http://schemas.microsoft.com/office/drawing/2014/main" id="{E4FA212C-6679-569D-3C3B-6E5B903B4396}"/>
              </a:ext>
            </a:extLst>
          </p:cNvPr>
          <p:cNvCxnSpPr/>
          <p:nvPr/>
        </p:nvCxnSpPr>
        <p:spPr>
          <a:xfrm flipV="1">
            <a:off x="4206240" y="4003766"/>
            <a:ext cx="3807823" cy="52251"/>
          </a:xfrm>
          <a:prstGeom prst="line">
            <a:avLst/>
          </a:prstGeom>
          <a:ln w="31750"/>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0AB957B5-AF85-C969-BCB0-744A17B66FF7}"/>
              </a:ext>
            </a:extLst>
          </p:cNvPr>
          <p:cNvSpPr txBox="1"/>
          <p:nvPr/>
        </p:nvSpPr>
        <p:spPr>
          <a:xfrm>
            <a:off x="2704592" y="4297673"/>
            <a:ext cx="6159058" cy="307777"/>
          </a:xfrm>
          <a:prstGeom prst="rect">
            <a:avLst/>
          </a:prstGeom>
          <a:noFill/>
        </p:spPr>
        <p:txBody>
          <a:bodyPr wrap="none" rtlCol="0">
            <a:spAutoFit/>
          </a:bodyPr>
          <a:lstStyle/>
          <a:p>
            <a:r>
              <a:rPr kumimoji="1" lang="ja-JP" altLang="en-US" dirty="0"/>
              <a:t>独自の定義に</a:t>
            </a:r>
            <a:r>
              <a:rPr kumimoji="1" lang="en-US" altLang="ja-JP" dirty="0"/>
              <a:t>SPDXID</a:t>
            </a:r>
            <a:r>
              <a:rPr kumimoji="1" lang="ja-JP" altLang="en-US" dirty="0"/>
              <a:t>を付与し</a:t>
            </a:r>
            <a:r>
              <a:rPr kumimoji="1" lang="en-US" altLang="ja-JP" dirty="0"/>
              <a:t>SPDX License Identifier</a:t>
            </a:r>
            <a:r>
              <a:rPr kumimoji="1" lang="ja-JP" altLang="en-US" dirty="0"/>
              <a:t>の代わりに使える</a:t>
            </a:r>
          </a:p>
        </p:txBody>
      </p:sp>
    </p:spTree>
    <p:extLst>
      <p:ext uri="{BB962C8B-B14F-4D97-AF65-F5344CB8AC3E}">
        <p14:creationId xmlns:p14="http://schemas.microsoft.com/office/powerpoint/2010/main" val="2899223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E9A7-0C65-43F7-FD67-C56370382458}"/>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58104ACF-E3C1-6565-F491-9FD425DD90C3}"/>
              </a:ext>
            </a:extLst>
          </p:cNvPr>
          <p:cNvSpPr>
            <a:spLocks noGrp="1"/>
          </p:cNvSpPr>
          <p:nvPr>
            <p:ph type="body" idx="1"/>
          </p:nvPr>
        </p:nvSpPr>
        <p:spPr/>
        <p:txBody>
          <a:bodyPr/>
          <a:lstStyle/>
          <a:p>
            <a:endParaRPr kumimoji="1" lang="ja-JP" altLang="en-US"/>
          </a:p>
        </p:txBody>
      </p:sp>
      <p:pic>
        <p:nvPicPr>
          <p:cNvPr id="5" name="Picture 4" descr="A picture containing text, screenshot&#10;&#10;Description automatically generated">
            <a:extLst>
              <a:ext uri="{FF2B5EF4-FFF2-40B4-BE49-F238E27FC236}">
                <a16:creationId xmlns:a16="http://schemas.microsoft.com/office/drawing/2014/main" id="{EFE552D3-E33C-5600-BF4B-A0349114C4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048737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CJWG-Template">
      <a:majorFont>
        <a:latin typeface="游ゴシック Light"/>
        <a:ea typeface="游ゴシック Light"/>
        <a:cs typeface=""/>
      </a:majorFont>
      <a:minorFont>
        <a:latin typeface="游ゴシック"/>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penChainJWG-Template.potx" id="{C20B2CE1-4FCA-4575-9768-E0D663FF81C4}" vid="{D678F007-BB20-40E9-9E1A-243482967CF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OpenChainJWG-Template</Template>
  <TotalTime>301</TotalTime>
  <Words>598</Words>
  <Application>Microsoft Office PowerPoint</Application>
  <PresentationFormat>On-screen Show (16:9)</PresentationFormat>
  <Paragraphs>32</Paragraphs>
  <Slides>29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Roboto Slab Light</vt:lpstr>
      <vt:lpstr>Arial</vt:lpstr>
      <vt:lpstr>Roboto</vt:lpstr>
      <vt:lpstr>游ゴシック</vt:lpstr>
      <vt:lpstr>Open Sans Medium</vt:lpstr>
      <vt:lpstr>游ゴシック Light</vt:lpstr>
      <vt:lpstr>游ゴシック Medium</vt:lpstr>
      <vt:lpstr>Linux Foundation EU Theme 2023</vt:lpstr>
      <vt:lpstr>OpenChain Japan Automation &amp; SBOM sg</vt:lpstr>
      <vt:lpstr>Anti-Trust Policy Notice</vt:lpstr>
      <vt:lpstr>独占禁止法順守ポリシー (Antitrust Policy)</vt:lpstr>
      <vt:lpstr>Open Source Summit North America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OpenChain Project mini summit</vt:lpstr>
      <vt:lpstr>SPDX Usage Profile &amp; Lite Profile </vt:lpstr>
      <vt:lpstr>sbom-3-model</vt:lpstr>
      <vt:lpstr>Lite Profileをどのようなクラス構成にするか？</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OpenChain Japan SBOM sg</dc:title>
  <dc:creator>Kobota, Norio (SGC)</dc:creator>
  <cp:lastModifiedBy>Kobota, Norio (SGC)</cp:lastModifiedBy>
  <cp:revision>2</cp:revision>
  <dcterms:created xsi:type="dcterms:W3CDTF">2023-05-15T23:50:34Z</dcterms:created>
  <dcterms:modified xsi:type="dcterms:W3CDTF">2023-05-16T08:13:39Z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2023-05-16T01:58:34Z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257efc6d-276a-4aa3-9a96-0e04b0779441</vt:lpwstr>
  </property>
  <property fmtid="{D5CDD505-2E9C-101B-9397-08002B2CF9AE}" pid="8" name="MSIP_Label_1f8e20e6-048a-4bad-a26b-318dd1cd4d47_ContentBits">
    <vt:lpwstr>0</vt:lpwstr>
  </property>
</Properties>
</file>